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1"/>
  </p:notesMasterIdLst>
  <p:sldIdLst>
    <p:sldId id="256" r:id="rId2"/>
    <p:sldId id="258" r:id="rId3"/>
    <p:sldId id="259" r:id="rId4"/>
    <p:sldId id="260" r:id="rId5"/>
    <p:sldId id="261" r:id="rId6"/>
    <p:sldId id="263" r:id="rId7"/>
    <p:sldId id="294" r:id="rId8"/>
    <p:sldId id="295" r:id="rId9"/>
    <p:sldId id="266" r:id="rId10"/>
    <p:sldId id="285" r:id="rId11"/>
    <p:sldId id="286" r:id="rId12"/>
    <p:sldId id="291" r:id="rId13"/>
    <p:sldId id="293" r:id="rId14"/>
    <p:sldId id="292" r:id="rId15"/>
    <p:sldId id="296" r:id="rId16"/>
    <p:sldId id="267" r:id="rId17"/>
    <p:sldId id="283" r:id="rId18"/>
    <p:sldId id="282" r:id="rId19"/>
    <p:sldId id="287"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FCC18-5987-420B-BE57-9AA80475CC23}" v="69" dt="2023-12-09T12:21:50.892"/>
    <p1510:client id="{5FBE08D4-3A60-9F49-945E-3DF9725112FF}" v="1055" dt="2023-12-09T08:20:37.639"/>
  </p1510:revLst>
</p1510:revInfo>
</file>

<file path=ppt/tableStyles.xml><?xml version="1.0" encoding="utf-8"?>
<a:tblStyleLst xmlns:a="http://schemas.openxmlformats.org/drawingml/2006/main" def="{0A5028D8-1489-4502-92AE-DC182BB045AA}">
  <a:tblStyle styleId="{0A5028D8-1489-4502-92AE-DC182BB045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1" d="100"/>
          <a:sy n="81" d="100"/>
        </p:scale>
        <p:origin x="860" y="60"/>
      </p:cViewPr>
      <p:guideLst/>
    </p:cSldViewPr>
  </p:slideViewPr>
  <p:notesTextViewPr>
    <p:cViewPr>
      <p:scale>
        <a:sx n="1" d="1"/>
        <a:sy n="1" d="1"/>
      </p:scale>
      <p:origin x="0" y="0"/>
    </p:cViewPr>
  </p:notesTextViewPr>
  <p:sorterViewPr>
    <p:cViewPr>
      <p:scale>
        <a:sx n="100" d="100"/>
        <a:sy n="100" d="100"/>
      </p:scale>
      <p:origin x="0" y="-5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7044d3b11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7044d3b11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8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7044d3b11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7044d3b11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69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7044d3b11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7044d3b11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281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87044d3b11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87044d3b11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668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7044d3b11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7044d3b11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538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7044d3b11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7044d3b11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771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8728aa27b5_1_36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8728aa27b5_1_36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882a8dd63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882a8dd63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882a8dd63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882a8dd63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87044d3b11_1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87044d3b11_1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854eeb7eaf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854eeb7eaf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54eeb7eaf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54eeb7eaf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54eeb7eaf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854eeb7eaf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854eeb7eaf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854eeb7ea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28aa27b5_1_36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28aa27b5_1_36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28aa27b5_1_36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28aa27b5_1_36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68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28aa27b5_1_36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28aa27b5_1_36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699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728aa27b5_1_36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8728aa27b5_1_36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9" name="Google Shape;9;p2"/>
          <p:cNvGrpSpPr/>
          <p:nvPr/>
        </p:nvGrpSpPr>
        <p:grpSpPr>
          <a:xfrm>
            <a:off x="-13710" y="-6911"/>
            <a:ext cx="9157658" cy="5155276"/>
            <a:chOff x="238125" y="839425"/>
            <a:chExt cx="7136023" cy="4012825"/>
          </a:xfrm>
        </p:grpSpPr>
        <p:sp>
          <p:nvSpPr>
            <p:cNvPr id="10" name="Google Shape;10;p2"/>
            <p:cNvSpPr/>
            <p:nvPr/>
          </p:nvSpPr>
          <p:spPr>
            <a:xfrm>
              <a:off x="240700" y="839425"/>
              <a:ext cx="7133425" cy="4012825"/>
            </a:xfrm>
            <a:custGeom>
              <a:avLst/>
              <a:gdLst/>
              <a:ahLst/>
              <a:cxnLst/>
              <a:rect l="l" t="t" r="r" b="b"/>
              <a:pathLst>
                <a:path w="285337" h="160513" extrusionOk="0">
                  <a:moveTo>
                    <a:pt x="1" y="0"/>
                  </a:moveTo>
                  <a:lnTo>
                    <a:pt x="1" y="160513"/>
                  </a:lnTo>
                  <a:lnTo>
                    <a:pt x="285336" y="160513"/>
                  </a:lnTo>
                  <a:lnTo>
                    <a:pt x="285336" y="0"/>
                  </a:ln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88600" y="1649850"/>
              <a:ext cx="145525" cy="13052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244275" y="1026475"/>
              <a:ext cx="74575" cy="7137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06375" y="1026350"/>
              <a:ext cx="74075" cy="71500"/>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38700" y="4540500"/>
              <a:ext cx="94775" cy="8495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984150" y="1877700"/>
              <a:ext cx="94800" cy="8495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8125" y="1658125"/>
              <a:ext cx="2600" cy="45075"/>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0700" y="839425"/>
              <a:ext cx="1086475" cy="862750"/>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04100" y="3500125"/>
              <a:ext cx="74600" cy="7137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52916" y="1257614"/>
              <a:ext cx="1321232" cy="1222376"/>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238126" y="2927691"/>
              <a:ext cx="582600" cy="911475"/>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238126" y="3119516"/>
              <a:ext cx="486300" cy="919725"/>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85524" y="3235218"/>
              <a:ext cx="195250" cy="1567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09224" y="3458118"/>
              <a:ext cx="138225" cy="12772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568474" y="3486343"/>
              <a:ext cx="153825" cy="75375"/>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13274" y="3646818"/>
              <a:ext cx="122325" cy="77525"/>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087374" y="3324768"/>
              <a:ext cx="75100" cy="67775"/>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54600" y="839425"/>
              <a:ext cx="1860650" cy="811175"/>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938528" y="1746504"/>
            <a:ext cx="5266800" cy="114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7200"/>
              <a:buFont typeface="Caveat"/>
              <a:buNone/>
              <a:defRPr sz="7200">
                <a:solidFill>
                  <a:schemeClr val="dk2"/>
                </a:solidFill>
                <a:latin typeface="Caveat"/>
                <a:ea typeface="Caveat"/>
                <a:cs typeface="Caveat"/>
                <a:sym typeface="Caveat"/>
              </a:defRPr>
            </a:lvl1pPr>
            <a:lvl2pPr lvl="1"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2pPr>
            <a:lvl3pPr lvl="2"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3pPr>
            <a:lvl4pPr lvl="3"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4pPr>
            <a:lvl5pPr lvl="4"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5pPr>
            <a:lvl6pPr lvl="5"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6pPr>
            <a:lvl7pPr lvl="6"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7pPr>
            <a:lvl8pPr lvl="7"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8pPr>
            <a:lvl9pPr lvl="8" algn="ctr" rtl="0">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9pPr>
          </a:lstStyle>
          <a:p>
            <a:endParaRPr/>
          </a:p>
        </p:txBody>
      </p:sp>
      <p:sp>
        <p:nvSpPr>
          <p:cNvPr id="29" name="Google Shape;29;p2"/>
          <p:cNvSpPr txBox="1">
            <a:spLocks noGrp="1"/>
          </p:cNvSpPr>
          <p:nvPr>
            <p:ph type="subTitle" idx="1"/>
          </p:nvPr>
        </p:nvSpPr>
        <p:spPr>
          <a:xfrm>
            <a:off x="1938528" y="2999232"/>
            <a:ext cx="5266800" cy="40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Font typeface="Nunito"/>
              <a:buNone/>
              <a:defRPr sz="1600">
                <a:solidFill>
                  <a:schemeClr val="dk2"/>
                </a:solidFill>
              </a:defRPr>
            </a:lvl1pPr>
            <a:lvl2pPr lvl="1" rtl="0">
              <a:lnSpc>
                <a:spcPct val="100000"/>
              </a:lnSpc>
              <a:spcBef>
                <a:spcPts val="0"/>
              </a:spcBef>
              <a:spcAft>
                <a:spcPts val="0"/>
              </a:spcAft>
              <a:buClr>
                <a:schemeClr val="dk2"/>
              </a:buClr>
              <a:buSzPts val="1600"/>
              <a:buFont typeface="Nunito"/>
              <a:buNone/>
              <a:defRPr sz="1600">
                <a:solidFill>
                  <a:schemeClr val="dk2"/>
                </a:solidFill>
              </a:defRPr>
            </a:lvl2pPr>
            <a:lvl3pPr lvl="2" rtl="0">
              <a:lnSpc>
                <a:spcPct val="100000"/>
              </a:lnSpc>
              <a:spcBef>
                <a:spcPts val="0"/>
              </a:spcBef>
              <a:spcAft>
                <a:spcPts val="0"/>
              </a:spcAft>
              <a:buClr>
                <a:schemeClr val="dk2"/>
              </a:buClr>
              <a:buSzPts val="1600"/>
              <a:buFont typeface="Nunito"/>
              <a:buNone/>
              <a:defRPr sz="1600">
                <a:solidFill>
                  <a:schemeClr val="dk2"/>
                </a:solidFill>
              </a:defRPr>
            </a:lvl3pPr>
            <a:lvl4pPr lvl="3" rtl="0">
              <a:lnSpc>
                <a:spcPct val="100000"/>
              </a:lnSpc>
              <a:spcBef>
                <a:spcPts val="0"/>
              </a:spcBef>
              <a:spcAft>
                <a:spcPts val="0"/>
              </a:spcAft>
              <a:buClr>
                <a:schemeClr val="dk2"/>
              </a:buClr>
              <a:buSzPts val="1600"/>
              <a:buFont typeface="Nunito"/>
              <a:buNone/>
              <a:defRPr sz="1600">
                <a:solidFill>
                  <a:schemeClr val="dk2"/>
                </a:solidFill>
              </a:defRPr>
            </a:lvl4pPr>
            <a:lvl5pPr lvl="4" rtl="0">
              <a:lnSpc>
                <a:spcPct val="100000"/>
              </a:lnSpc>
              <a:spcBef>
                <a:spcPts val="0"/>
              </a:spcBef>
              <a:spcAft>
                <a:spcPts val="0"/>
              </a:spcAft>
              <a:buClr>
                <a:schemeClr val="dk2"/>
              </a:buClr>
              <a:buSzPts val="1600"/>
              <a:buFont typeface="Nunito"/>
              <a:buNone/>
              <a:defRPr sz="1600">
                <a:solidFill>
                  <a:schemeClr val="dk2"/>
                </a:solidFill>
              </a:defRPr>
            </a:lvl5pPr>
            <a:lvl6pPr lvl="5" rtl="0">
              <a:lnSpc>
                <a:spcPct val="100000"/>
              </a:lnSpc>
              <a:spcBef>
                <a:spcPts val="0"/>
              </a:spcBef>
              <a:spcAft>
                <a:spcPts val="0"/>
              </a:spcAft>
              <a:buClr>
                <a:schemeClr val="dk2"/>
              </a:buClr>
              <a:buSzPts val="1600"/>
              <a:buFont typeface="Nunito"/>
              <a:buNone/>
              <a:defRPr sz="1600">
                <a:solidFill>
                  <a:schemeClr val="dk2"/>
                </a:solidFill>
              </a:defRPr>
            </a:lvl6pPr>
            <a:lvl7pPr lvl="6" rtl="0">
              <a:lnSpc>
                <a:spcPct val="100000"/>
              </a:lnSpc>
              <a:spcBef>
                <a:spcPts val="0"/>
              </a:spcBef>
              <a:spcAft>
                <a:spcPts val="0"/>
              </a:spcAft>
              <a:buClr>
                <a:schemeClr val="dk2"/>
              </a:buClr>
              <a:buSzPts val="1600"/>
              <a:buFont typeface="Nunito"/>
              <a:buNone/>
              <a:defRPr sz="1600">
                <a:solidFill>
                  <a:schemeClr val="dk2"/>
                </a:solidFill>
              </a:defRPr>
            </a:lvl7pPr>
            <a:lvl8pPr lvl="7" rtl="0">
              <a:lnSpc>
                <a:spcPct val="100000"/>
              </a:lnSpc>
              <a:spcBef>
                <a:spcPts val="0"/>
              </a:spcBef>
              <a:spcAft>
                <a:spcPts val="0"/>
              </a:spcAft>
              <a:buClr>
                <a:schemeClr val="dk2"/>
              </a:buClr>
              <a:buSzPts val="1600"/>
              <a:buFont typeface="Nunito"/>
              <a:buNone/>
              <a:defRPr sz="1600">
                <a:solidFill>
                  <a:schemeClr val="dk2"/>
                </a:solidFill>
              </a:defRPr>
            </a:lvl8pPr>
            <a:lvl9pPr lvl="8" rtl="0">
              <a:lnSpc>
                <a:spcPct val="100000"/>
              </a:lnSpc>
              <a:spcBef>
                <a:spcPts val="0"/>
              </a:spcBef>
              <a:spcAft>
                <a:spcPts val="0"/>
              </a:spcAft>
              <a:buClr>
                <a:schemeClr val="dk2"/>
              </a:buClr>
              <a:buSzPts val="1600"/>
              <a:buFont typeface="Nunito"/>
              <a:buNone/>
              <a:defRPr sz="1600">
                <a:solidFill>
                  <a:schemeClr val="dk2"/>
                </a:solidFill>
              </a:defRPr>
            </a:lvl9pPr>
          </a:lstStyle>
          <a:p>
            <a:endParaRPr/>
          </a:p>
        </p:txBody>
      </p:sp>
      <p:sp>
        <p:nvSpPr>
          <p:cNvPr id="30" name="Google Shape;30;p2"/>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240">
            <a:off x="7345597" y="2442119"/>
            <a:ext cx="489135" cy="447357"/>
            <a:chOff x="5177300" y="2314950"/>
            <a:chExt cx="341575" cy="312400"/>
          </a:xfrm>
        </p:grpSpPr>
        <p:sp>
          <p:nvSpPr>
            <p:cNvPr id="33" name="Google Shape;33;p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5400000">
            <a:off x="1379179" y="1586884"/>
            <a:ext cx="489135" cy="447388"/>
            <a:chOff x="5177300" y="2314950"/>
            <a:chExt cx="341575" cy="312400"/>
          </a:xfrm>
        </p:grpSpPr>
        <p:sp>
          <p:nvSpPr>
            <p:cNvPr id="39" name="Google Shape;39;p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4">
  <p:cSld name="CUSTOM_11">
    <p:bg>
      <p:bgPr>
        <a:solidFill>
          <a:schemeClr val="accent4"/>
        </a:solidFill>
        <a:effectLst/>
      </p:bgPr>
    </p:bg>
    <p:spTree>
      <p:nvGrpSpPr>
        <p:cNvPr id="1" name="Shape 548"/>
        <p:cNvGrpSpPr/>
        <p:nvPr/>
      </p:nvGrpSpPr>
      <p:grpSpPr>
        <a:xfrm>
          <a:off x="0" y="0"/>
          <a:ext cx="0" cy="0"/>
          <a:chOff x="0" y="0"/>
          <a:chExt cx="0" cy="0"/>
        </a:xfrm>
      </p:grpSpPr>
      <p:sp>
        <p:nvSpPr>
          <p:cNvPr id="549" name="Google Shape;549;p24"/>
          <p:cNvSpPr txBox="1">
            <a:spLocks noGrp="1"/>
          </p:cNvSpPr>
          <p:nvPr>
            <p:ph type="title"/>
          </p:nvPr>
        </p:nvSpPr>
        <p:spPr>
          <a:xfrm>
            <a:off x="1433550" y="418374"/>
            <a:ext cx="6276900" cy="576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550" name="Google Shape;550;p24"/>
          <p:cNvSpPr txBox="1">
            <a:spLocks noGrp="1"/>
          </p:cNvSpPr>
          <p:nvPr>
            <p:ph type="subTitle" idx="1"/>
          </p:nvPr>
        </p:nvSpPr>
        <p:spPr>
          <a:xfrm>
            <a:off x="4202625" y="1822748"/>
            <a:ext cx="4181400" cy="20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Nunito"/>
                <a:ea typeface="Nunito"/>
                <a:cs typeface="Nunito"/>
                <a:sym typeface="Nunito"/>
              </a:defRPr>
            </a:lvl1pPr>
            <a:lvl2pPr lvl="1" rtl="0">
              <a:spcBef>
                <a:spcPts val="0"/>
              </a:spcBef>
              <a:spcAft>
                <a:spcPts val="0"/>
              </a:spcAft>
              <a:buNone/>
              <a:defRPr sz="1600">
                <a:solidFill>
                  <a:schemeClr val="dk2"/>
                </a:solidFill>
                <a:latin typeface="Nunito"/>
                <a:ea typeface="Nunito"/>
                <a:cs typeface="Nunito"/>
                <a:sym typeface="Nunito"/>
              </a:defRPr>
            </a:lvl2pPr>
            <a:lvl3pPr lvl="2" rtl="0">
              <a:spcBef>
                <a:spcPts val="0"/>
              </a:spcBef>
              <a:spcAft>
                <a:spcPts val="0"/>
              </a:spcAft>
              <a:buNone/>
              <a:defRPr sz="1600">
                <a:solidFill>
                  <a:schemeClr val="dk2"/>
                </a:solidFill>
                <a:latin typeface="Nunito"/>
                <a:ea typeface="Nunito"/>
                <a:cs typeface="Nunito"/>
                <a:sym typeface="Nunito"/>
              </a:defRPr>
            </a:lvl3pPr>
            <a:lvl4pPr lvl="3" rtl="0">
              <a:spcBef>
                <a:spcPts val="0"/>
              </a:spcBef>
              <a:spcAft>
                <a:spcPts val="0"/>
              </a:spcAft>
              <a:buNone/>
              <a:defRPr sz="1600">
                <a:solidFill>
                  <a:schemeClr val="dk2"/>
                </a:solidFill>
                <a:latin typeface="Nunito"/>
                <a:ea typeface="Nunito"/>
                <a:cs typeface="Nunito"/>
                <a:sym typeface="Nunito"/>
              </a:defRPr>
            </a:lvl4pPr>
            <a:lvl5pPr lvl="4" rtl="0">
              <a:spcBef>
                <a:spcPts val="0"/>
              </a:spcBef>
              <a:spcAft>
                <a:spcPts val="0"/>
              </a:spcAft>
              <a:buNone/>
              <a:defRPr sz="1600">
                <a:solidFill>
                  <a:schemeClr val="dk2"/>
                </a:solidFill>
                <a:latin typeface="Nunito"/>
                <a:ea typeface="Nunito"/>
                <a:cs typeface="Nunito"/>
                <a:sym typeface="Nunito"/>
              </a:defRPr>
            </a:lvl5pPr>
            <a:lvl6pPr lvl="5" rtl="0">
              <a:spcBef>
                <a:spcPts val="0"/>
              </a:spcBef>
              <a:spcAft>
                <a:spcPts val="0"/>
              </a:spcAft>
              <a:buNone/>
              <a:defRPr sz="1600">
                <a:solidFill>
                  <a:schemeClr val="dk2"/>
                </a:solidFill>
                <a:latin typeface="Nunito"/>
                <a:ea typeface="Nunito"/>
                <a:cs typeface="Nunito"/>
                <a:sym typeface="Nunito"/>
              </a:defRPr>
            </a:lvl6pPr>
            <a:lvl7pPr lvl="6" rtl="0">
              <a:spcBef>
                <a:spcPts val="0"/>
              </a:spcBef>
              <a:spcAft>
                <a:spcPts val="0"/>
              </a:spcAft>
              <a:buNone/>
              <a:defRPr sz="1600">
                <a:solidFill>
                  <a:schemeClr val="dk2"/>
                </a:solidFill>
                <a:latin typeface="Nunito"/>
                <a:ea typeface="Nunito"/>
                <a:cs typeface="Nunito"/>
                <a:sym typeface="Nunito"/>
              </a:defRPr>
            </a:lvl7pPr>
            <a:lvl8pPr lvl="7" rtl="0">
              <a:spcBef>
                <a:spcPts val="0"/>
              </a:spcBef>
              <a:spcAft>
                <a:spcPts val="0"/>
              </a:spcAft>
              <a:buNone/>
              <a:defRPr sz="1600">
                <a:solidFill>
                  <a:schemeClr val="dk2"/>
                </a:solidFill>
                <a:latin typeface="Nunito"/>
                <a:ea typeface="Nunito"/>
                <a:cs typeface="Nunito"/>
                <a:sym typeface="Nunito"/>
              </a:defRPr>
            </a:lvl8pPr>
            <a:lvl9pPr lvl="8"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551" name="Google Shape;551;p24"/>
          <p:cNvSpPr/>
          <p:nvPr/>
        </p:nvSpPr>
        <p:spPr>
          <a:xfrm>
            <a:off x="0" y="185401"/>
            <a:ext cx="838394" cy="1317905"/>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488628" y="185407"/>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4"/>
          <p:cNvSpPr/>
          <p:nvPr/>
        </p:nvSpPr>
        <p:spPr>
          <a:xfrm>
            <a:off x="315366" y="36590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8762524" y="959049"/>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5633501" y="4678850"/>
            <a:ext cx="2045205" cy="466311"/>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8294848" y="1"/>
            <a:ext cx="838358" cy="920204"/>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24"/>
          <p:cNvGrpSpPr/>
          <p:nvPr/>
        </p:nvGrpSpPr>
        <p:grpSpPr>
          <a:xfrm>
            <a:off x="8459112" y="3192811"/>
            <a:ext cx="509835" cy="466288"/>
            <a:chOff x="5177300" y="2314950"/>
            <a:chExt cx="341575" cy="312400"/>
          </a:xfrm>
        </p:grpSpPr>
        <p:sp>
          <p:nvSpPr>
            <p:cNvPr id="558" name="Google Shape;558;p2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24"/>
          <p:cNvSpPr/>
          <p:nvPr/>
        </p:nvSpPr>
        <p:spPr>
          <a:xfrm rot="10800000">
            <a:off x="5414562" y="6"/>
            <a:ext cx="1536187" cy="350196"/>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2">
    <p:bg>
      <p:bgPr>
        <a:solidFill>
          <a:srgbClr val="FFBDAD"/>
        </a:solidFill>
        <a:effectLst/>
      </p:bgPr>
    </p:bg>
    <p:spTree>
      <p:nvGrpSpPr>
        <p:cNvPr id="1" name="Shape 564"/>
        <p:cNvGrpSpPr/>
        <p:nvPr/>
      </p:nvGrpSpPr>
      <p:grpSpPr>
        <a:xfrm>
          <a:off x="0" y="0"/>
          <a:ext cx="0" cy="0"/>
          <a:chOff x="0" y="0"/>
          <a:chExt cx="0" cy="0"/>
        </a:xfrm>
      </p:grpSpPr>
      <p:sp>
        <p:nvSpPr>
          <p:cNvPr id="565" name="Google Shape;565;p25"/>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3857333" y="-6911"/>
            <a:ext cx="2387772" cy="1042117"/>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a:off x="32076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5"/>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5"/>
          <p:cNvGrpSpPr/>
          <p:nvPr/>
        </p:nvGrpSpPr>
        <p:grpSpPr>
          <a:xfrm rot="10800000">
            <a:off x="6311381" y="3803824"/>
            <a:ext cx="1931101" cy="1350549"/>
            <a:chOff x="3045330" y="-6829"/>
            <a:chExt cx="2308272" cy="1614331"/>
          </a:xfrm>
        </p:grpSpPr>
        <p:sp>
          <p:nvSpPr>
            <p:cNvPr id="580" name="Google Shape;580;p25"/>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25"/>
          <p:cNvSpPr/>
          <p:nvPr/>
        </p:nvSpPr>
        <p:spPr>
          <a:xfrm rot="-5400000">
            <a:off x="-597935" y="2503512"/>
            <a:ext cx="2085044" cy="90997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3">
    <p:bg>
      <p:bgPr>
        <a:solidFill>
          <a:schemeClr val="accent1"/>
        </a:solidFill>
        <a:effectLst/>
      </p:bgPr>
    </p:bg>
    <p:spTree>
      <p:nvGrpSpPr>
        <p:cNvPr id="1" name="Shape 584"/>
        <p:cNvGrpSpPr/>
        <p:nvPr/>
      </p:nvGrpSpPr>
      <p:grpSpPr>
        <a:xfrm>
          <a:off x="0" y="0"/>
          <a:ext cx="0" cy="0"/>
          <a:chOff x="0" y="0"/>
          <a:chExt cx="0" cy="0"/>
        </a:xfrm>
      </p:grpSpPr>
      <p:sp>
        <p:nvSpPr>
          <p:cNvPr id="585" name="Google Shape;585;p26"/>
          <p:cNvSpPr/>
          <p:nvPr/>
        </p:nvSpPr>
        <p:spPr>
          <a:xfrm>
            <a:off x="22093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26"/>
          <p:cNvGrpSpPr/>
          <p:nvPr/>
        </p:nvGrpSpPr>
        <p:grpSpPr>
          <a:xfrm rot="240">
            <a:off x="2258334" y="4341119"/>
            <a:ext cx="489135" cy="447357"/>
            <a:chOff x="5177300" y="2314950"/>
            <a:chExt cx="341575" cy="312400"/>
          </a:xfrm>
        </p:grpSpPr>
        <p:sp>
          <p:nvSpPr>
            <p:cNvPr id="587" name="Google Shape;587;p2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26"/>
          <p:cNvGrpSpPr/>
          <p:nvPr/>
        </p:nvGrpSpPr>
        <p:grpSpPr>
          <a:xfrm rot="-5400000">
            <a:off x="283454" y="4559784"/>
            <a:ext cx="489135" cy="447388"/>
            <a:chOff x="5177300" y="2314950"/>
            <a:chExt cx="341575" cy="312400"/>
          </a:xfrm>
        </p:grpSpPr>
        <p:sp>
          <p:nvSpPr>
            <p:cNvPr id="593" name="Google Shape;593;p2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26"/>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208581" y="139259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rot="10800000">
            <a:off x="-6839" y="2313092"/>
            <a:ext cx="937578" cy="1468477"/>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rot="10800000">
            <a:off x="-6838" y="2622133"/>
            <a:ext cx="782603" cy="1481769"/>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26"/>
          <p:cNvGrpSpPr/>
          <p:nvPr/>
        </p:nvGrpSpPr>
        <p:grpSpPr>
          <a:xfrm>
            <a:off x="6462383" y="-6809"/>
            <a:ext cx="2286113" cy="1598833"/>
            <a:chOff x="3045330" y="-6829"/>
            <a:chExt cx="2308272" cy="1614331"/>
          </a:xfrm>
        </p:grpSpPr>
        <p:sp>
          <p:nvSpPr>
            <p:cNvPr id="606" name="Google Shape;606;p26"/>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607" name="Google Shape;607;p26"/>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608" name="Google Shape;608;p26"/>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grpSp>
      <p:grpSp>
        <p:nvGrpSpPr>
          <p:cNvPr id="609" name="Google Shape;609;p26"/>
          <p:cNvGrpSpPr/>
          <p:nvPr/>
        </p:nvGrpSpPr>
        <p:grpSpPr>
          <a:xfrm rot="-5400000">
            <a:off x="8147745" y="1475666"/>
            <a:ext cx="652955" cy="597215"/>
            <a:chOff x="5177300" y="2314950"/>
            <a:chExt cx="341575" cy="312400"/>
          </a:xfrm>
        </p:grpSpPr>
        <p:sp>
          <p:nvSpPr>
            <p:cNvPr id="610" name="Google Shape;610;p2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6"/>
          <p:cNvSpPr/>
          <p:nvPr/>
        </p:nvSpPr>
        <p:spPr>
          <a:xfrm rot="10800000">
            <a:off x="3463667" y="-6899"/>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4">
    <p:bg>
      <p:bgPr>
        <a:solidFill>
          <a:schemeClr val="accent6"/>
        </a:solidFill>
        <a:effectLst/>
      </p:bgPr>
    </p:bg>
    <p:spTree>
      <p:nvGrpSpPr>
        <p:cNvPr id="1" name="Shape 616"/>
        <p:cNvGrpSpPr/>
        <p:nvPr/>
      </p:nvGrpSpPr>
      <p:grpSpPr>
        <a:xfrm>
          <a:off x="0" y="0"/>
          <a:ext cx="0" cy="0"/>
          <a:chOff x="0" y="0"/>
          <a:chExt cx="0" cy="0"/>
        </a:xfrm>
      </p:grpSpPr>
      <p:sp>
        <p:nvSpPr>
          <p:cNvPr id="617" name="Google Shape;617;p27"/>
          <p:cNvSpPr/>
          <p:nvPr/>
        </p:nvSpPr>
        <p:spPr>
          <a:xfrm>
            <a:off x="0" y="4203174"/>
            <a:ext cx="793699" cy="940326"/>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316166" y="369294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587899" y="4651193"/>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905899" y="4869115"/>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27"/>
          <p:cNvGrpSpPr/>
          <p:nvPr/>
        </p:nvGrpSpPr>
        <p:grpSpPr>
          <a:xfrm>
            <a:off x="1546774" y="88236"/>
            <a:ext cx="509835" cy="466288"/>
            <a:chOff x="5177300" y="2314950"/>
            <a:chExt cx="341575" cy="312400"/>
          </a:xfrm>
        </p:grpSpPr>
        <p:sp>
          <p:nvSpPr>
            <p:cNvPr id="628" name="Google Shape;628;p27"/>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7"/>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5">
    <p:bg>
      <p:bgPr>
        <a:solidFill>
          <a:schemeClr val="accent1"/>
        </a:solidFill>
        <a:effectLst/>
      </p:bgPr>
    </p:bg>
    <p:spTree>
      <p:nvGrpSpPr>
        <p:cNvPr id="1" name="Shape 634"/>
        <p:cNvGrpSpPr/>
        <p:nvPr/>
      </p:nvGrpSpPr>
      <p:grpSpPr>
        <a:xfrm>
          <a:off x="0" y="0"/>
          <a:ext cx="0" cy="0"/>
          <a:chOff x="0" y="0"/>
          <a:chExt cx="0" cy="0"/>
        </a:xfrm>
      </p:grpSpPr>
      <p:sp>
        <p:nvSpPr>
          <p:cNvPr id="635" name="Google Shape;635;p28"/>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8835739" y="1063523"/>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3538"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rot="10800000">
            <a:off x="-6845" y="2724174"/>
            <a:ext cx="591572" cy="926514"/>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txBox="1">
            <a:spLocks noGrp="1"/>
          </p:cNvSpPr>
          <p:nvPr>
            <p:ph type="title"/>
          </p:nvPr>
        </p:nvSpPr>
        <p:spPr>
          <a:xfrm>
            <a:off x="1435608" y="418374"/>
            <a:ext cx="62769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grpSp>
        <p:nvGrpSpPr>
          <p:cNvPr id="645" name="Google Shape;645;p28"/>
          <p:cNvGrpSpPr/>
          <p:nvPr/>
        </p:nvGrpSpPr>
        <p:grpSpPr>
          <a:xfrm>
            <a:off x="182299" y="4569347"/>
            <a:ext cx="624055" cy="466160"/>
            <a:chOff x="1095624" y="4433147"/>
            <a:chExt cx="624055" cy="466160"/>
          </a:xfrm>
        </p:grpSpPr>
        <p:sp>
          <p:nvSpPr>
            <p:cNvPr id="646" name="Google Shape;646;p28"/>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28"/>
          <p:cNvSpPr/>
          <p:nvPr/>
        </p:nvSpPr>
        <p:spPr>
          <a:xfrm>
            <a:off x="8093678" y="-1201"/>
            <a:ext cx="1060010" cy="1708218"/>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DACB"/>
              </a:solidFill>
            </a:endParaRPr>
          </a:p>
        </p:txBody>
      </p:sp>
      <p:grpSp>
        <p:nvGrpSpPr>
          <p:cNvPr id="652" name="Google Shape;652;p28"/>
          <p:cNvGrpSpPr/>
          <p:nvPr/>
        </p:nvGrpSpPr>
        <p:grpSpPr>
          <a:xfrm rot="5400000">
            <a:off x="8121733" y="2777755"/>
            <a:ext cx="1232802" cy="819326"/>
            <a:chOff x="5963133" y="2001105"/>
            <a:chExt cx="1232802" cy="819326"/>
          </a:xfrm>
        </p:grpSpPr>
        <p:sp>
          <p:nvSpPr>
            <p:cNvPr id="653" name="Google Shape;653;p28"/>
            <p:cNvSpPr/>
            <p:nvPr/>
          </p:nvSpPr>
          <p:spPr>
            <a:xfrm>
              <a:off x="5963133" y="2001105"/>
              <a:ext cx="1232802" cy="819326"/>
            </a:xfrm>
            <a:custGeom>
              <a:avLst/>
              <a:gdLst/>
              <a:ahLst/>
              <a:cxnLst/>
              <a:rect l="l" t="t" r="r" b="b"/>
              <a:pathLst>
                <a:path w="38426" h="25562" extrusionOk="0">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6116006" y="2001105"/>
              <a:ext cx="923751" cy="694257"/>
            </a:xfrm>
            <a:custGeom>
              <a:avLst/>
              <a:gdLst/>
              <a:ahLst/>
              <a:cxnLst/>
              <a:rect l="l" t="t" r="r" b="b"/>
              <a:pathLst>
                <a:path w="28793" h="21660" extrusionOk="0">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6260217" y="2107166"/>
              <a:ext cx="623363" cy="463768"/>
            </a:xfrm>
            <a:custGeom>
              <a:avLst/>
              <a:gdLst/>
              <a:ahLst/>
              <a:cxnLst/>
              <a:rect l="l" t="t" r="r" b="b"/>
              <a:pathLst>
                <a:path w="19430" h="14469" extrusionOk="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6401765" y="2209510"/>
              <a:ext cx="335615" cy="238439"/>
            </a:xfrm>
            <a:custGeom>
              <a:avLst/>
              <a:gdLst/>
              <a:ahLst/>
              <a:cxnLst/>
              <a:rect l="l" t="t" r="r" b="b"/>
              <a:pathLst>
                <a:path w="10461" h="7439" extrusionOk="0">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2">
  <p:cSld name="ONE_COLUMN_TEXT_1">
    <p:bg>
      <p:bgPr>
        <a:solidFill>
          <a:schemeClr val="accent6"/>
        </a:solidFill>
        <a:effectLst/>
      </p:bgPr>
    </p:bg>
    <p:spTree>
      <p:nvGrpSpPr>
        <p:cNvPr id="1" name="Shape 680"/>
        <p:cNvGrpSpPr/>
        <p:nvPr/>
      </p:nvGrpSpPr>
      <p:grpSpPr>
        <a:xfrm>
          <a:off x="0" y="0"/>
          <a:ext cx="0" cy="0"/>
          <a:chOff x="0" y="0"/>
          <a:chExt cx="0" cy="0"/>
        </a:xfrm>
      </p:grpSpPr>
      <p:sp>
        <p:nvSpPr>
          <p:cNvPr id="681" name="Google Shape;681;p30"/>
          <p:cNvSpPr/>
          <p:nvPr/>
        </p:nvSpPr>
        <p:spPr>
          <a:xfrm rot="5400000">
            <a:off x="7950844" y="2398453"/>
            <a:ext cx="1661933" cy="724379"/>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txBox="1">
            <a:spLocks noGrp="1"/>
          </p:cNvSpPr>
          <p:nvPr>
            <p:ph type="title"/>
          </p:nvPr>
        </p:nvSpPr>
        <p:spPr>
          <a:xfrm>
            <a:off x="1252725" y="1196524"/>
            <a:ext cx="2246700" cy="1490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683" name="Google Shape;683;p30"/>
          <p:cNvSpPr/>
          <p:nvPr/>
        </p:nvSpPr>
        <p:spPr>
          <a:xfrm>
            <a:off x="0" y="4008102"/>
            <a:ext cx="958346" cy="1135418"/>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0" y="185401"/>
            <a:ext cx="838394" cy="1317905"/>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488628" y="185407"/>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a:off x="315366" y="36590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8762524" y="959049"/>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5633501" y="4678850"/>
            <a:ext cx="2045205" cy="466311"/>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8294848" y="1"/>
            <a:ext cx="838358" cy="920204"/>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30"/>
          <p:cNvGrpSpPr/>
          <p:nvPr/>
        </p:nvGrpSpPr>
        <p:grpSpPr>
          <a:xfrm>
            <a:off x="141137" y="2237636"/>
            <a:ext cx="509835" cy="466288"/>
            <a:chOff x="5177300" y="2314950"/>
            <a:chExt cx="341575" cy="312400"/>
          </a:xfrm>
        </p:grpSpPr>
        <p:sp>
          <p:nvSpPr>
            <p:cNvPr id="691" name="Google Shape;691;p3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0"/>
          <p:cNvSpPr txBox="1">
            <a:spLocks noGrp="1"/>
          </p:cNvSpPr>
          <p:nvPr>
            <p:ph type="subTitle" idx="1"/>
          </p:nvPr>
        </p:nvSpPr>
        <p:spPr>
          <a:xfrm>
            <a:off x="1289304" y="2990088"/>
            <a:ext cx="3035700" cy="100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rgbClr val="595959"/>
                </a:solidFill>
                <a:latin typeface="Nunito Light"/>
                <a:ea typeface="Nunito Light"/>
                <a:cs typeface="Nunito Light"/>
                <a:sym typeface="Nunito Light"/>
              </a:defRPr>
            </a:lvl1pPr>
            <a:lvl2pPr lvl="1" rtl="0">
              <a:spcBef>
                <a:spcPts val="0"/>
              </a:spcBef>
              <a:spcAft>
                <a:spcPts val="0"/>
              </a:spcAft>
              <a:buNone/>
              <a:defRPr sz="1600">
                <a:solidFill>
                  <a:srgbClr val="595959"/>
                </a:solidFill>
                <a:latin typeface="Nunito Light"/>
                <a:ea typeface="Nunito Light"/>
                <a:cs typeface="Nunito Light"/>
                <a:sym typeface="Nunito Light"/>
              </a:defRPr>
            </a:lvl2pPr>
            <a:lvl3pPr lvl="2" rtl="0">
              <a:spcBef>
                <a:spcPts val="0"/>
              </a:spcBef>
              <a:spcAft>
                <a:spcPts val="0"/>
              </a:spcAft>
              <a:buNone/>
              <a:defRPr sz="1600">
                <a:solidFill>
                  <a:srgbClr val="595959"/>
                </a:solidFill>
                <a:latin typeface="Nunito Light"/>
                <a:ea typeface="Nunito Light"/>
                <a:cs typeface="Nunito Light"/>
                <a:sym typeface="Nunito Light"/>
              </a:defRPr>
            </a:lvl3pPr>
            <a:lvl4pPr lvl="3" rtl="0">
              <a:spcBef>
                <a:spcPts val="0"/>
              </a:spcBef>
              <a:spcAft>
                <a:spcPts val="0"/>
              </a:spcAft>
              <a:buNone/>
              <a:defRPr sz="1600">
                <a:solidFill>
                  <a:srgbClr val="595959"/>
                </a:solidFill>
                <a:latin typeface="Nunito Light"/>
                <a:ea typeface="Nunito Light"/>
                <a:cs typeface="Nunito Light"/>
                <a:sym typeface="Nunito Light"/>
              </a:defRPr>
            </a:lvl4pPr>
            <a:lvl5pPr lvl="4" rtl="0">
              <a:spcBef>
                <a:spcPts val="0"/>
              </a:spcBef>
              <a:spcAft>
                <a:spcPts val="0"/>
              </a:spcAft>
              <a:buNone/>
              <a:defRPr sz="1600">
                <a:solidFill>
                  <a:srgbClr val="595959"/>
                </a:solidFill>
                <a:latin typeface="Nunito Light"/>
                <a:ea typeface="Nunito Light"/>
                <a:cs typeface="Nunito Light"/>
                <a:sym typeface="Nunito Light"/>
              </a:defRPr>
            </a:lvl5pPr>
            <a:lvl6pPr lvl="5" rtl="0">
              <a:spcBef>
                <a:spcPts val="0"/>
              </a:spcBef>
              <a:spcAft>
                <a:spcPts val="0"/>
              </a:spcAft>
              <a:buNone/>
              <a:defRPr sz="1600">
                <a:solidFill>
                  <a:srgbClr val="595959"/>
                </a:solidFill>
                <a:latin typeface="Nunito Light"/>
                <a:ea typeface="Nunito Light"/>
                <a:cs typeface="Nunito Light"/>
                <a:sym typeface="Nunito Light"/>
              </a:defRPr>
            </a:lvl6pPr>
            <a:lvl7pPr lvl="6" rtl="0">
              <a:spcBef>
                <a:spcPts val="0"/>
              </a:spcBef>
              <a:spcAft>
                <a:spcPts val="0"/>
              </a:spcAft>
              <a:buNone/>
              <a:defRPr sz="1600">
                <a:solidFill>
                  <a:srgbClr val="595959"/>
                </a:solidFill>
                <a:latin typeface="Nunito Light"/>
                <a:ea typeface="Nunito Light"/>
                <a:cs typeface="Nunito Light"/>
                <a:sym typeface="Nunito Light"/>
              </a:defRPr>
            </a:lvl7pPr>
            <a:lvl8pPr lvl="7" rtl="0">
              <a:spcBef>
                <a:spcPts val="0"/>
              </a:spcBef>
              <a:spcAft>
                <a:spcPts val="0"/>
              </a:spcAft>
              <a:buNone/>
              <a:defRPr sz="1600">
                <a:solidFill>
                  <a:srgbClr val="595959"/>
                </a:solidFill>
                <a:latin typeface="Nunito Light"/>
                <a:ea typeface="Nunito Light"/>
                <a:cs typeface="Nunito Light"/>
                <a:sym typeface="Nunito Light"/>
              </a:defRPr>
            </a:lvl8pPr>
            <a:lvl9pPr lvl="8" rtl="0">
              <a:spcBef>
                <a:spcPts val="0"/>
              </a:spcBef>
              <a:spcAft>
                <a:spcPts val="0"/>
              </a:spcAft>
              <a:buNone/>
              <a:defRPr sz="1600">
                <a:solidFill>
                  <a:srgbClr val="595959"/>
                </a:solidFill>
                <a:latin typeface="Nunito Light"/>
                <a:ea typeface="Nunito Light"/>
                <a:cs typeface="Nunito Light"/>
                <a:sym typeface="Nunito Light"/>
              </a:defRPr>
            </a:lvl9pPr>
          </a:lstStyle>
          <a:p>
            <a:endParaRPr/>
          </a:p>
        </p:txBody>
      </p:sp>
      <p:grpSp>
        <p:nvGrpSpPr>
          <p:cNvPr id="697" name="Google Shape;697;p30"/>
          <p:cNvGrpSpPr/>
          <p:nvPr/>
        </p:nvGrpSpPr>
        <p:grpSpPr>
          <a:xfrm>
            <a:off x="8459112" y="3192811"/>
            <a:ext cx="509835" cy="466288"/>
            <a:chOff x="5177300" y="2314950"/>
            <a:chExt cx="341575" cy="312400"/>
          </a:xfrm>
        </p:grpSpPr>
        <p:sp>
          <p:nvSpPr>
            <p:cNvPr id="698" name="Google Shape;698;p3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30"/>
          <p:cNvSpPr/>
          <p:nvPr/>
        </p:nvSpPr>
        <p:spPr>
          <a:xfrm rot="10800000">
            <a:off x="5414562" y="6"/>
            <a:ext cx="1536187" cy="350196"/>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2">
  <p:cSld name="Title and body 2">
    <p:bg>
      <p:bgPr>
        <a:solidFill>
          <a:schemeClr val="accent6"/>
        </a:solidFill>
        <a:effectLst/>
      </p:bgPr>
    </p:bg>
    <p:spTree>
      <p:nvGrpSpPr>
        <p:cNvPr id="1" name="Shape 456"/>
        <p:cNvGrpSpPr/>
        <p:nvPr/>
      </p:nvGrpSpPr>
      <p:grpSpPr>
        <a:xfrm>
          <a:off x="0" y="0"/>
          <a:ext cx="0" cy="0"/>
          <a:chOff x="0" y="0"/>
          <a:chExt cx="0" cy="0"/>
        </a:xfrm>
      </p:grpSpPr>
      <p:sp>
        <p:nvSpPr>
          <p:cNvPr id="457" name="Google Shape;457;p20"/>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3857333" y="-6911"/>
            <a:ext cx="2387772" cy="1042117"/>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32076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20"/>
          <p:cNvGrpSpPr/>
          <p:nvPr/>
        </p:nvGrpSpPr>
        <p:grpSpPr>
          <a:xfrm rot="10800000">
            <a:off x="6311381" y="3803824"/>
            <a:ext cx="1931101" cy="1350549"/>
            <a:chOff x="3045330" y="-6829"/>
            <a:chExt cx="2308272" cy="1614331"/>
          </a:xfrm>
        </p:grpSpPr>
        <p:sp>
          <p:nvSpPr>
            <p:cNvPr id="472" name="Google Shape;472;p20"/>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0"/>
          <p:cNvSpPr txBox="1">
            <a:spLocks noGrp="1"/>
          </p:cNvSpPr>
          <p:nvPr>
            <p:ph type="title"/>
          </p:nvPr>
        </p:nvSpPr>
        <p:spPr>
          <a:xfrm>
            <a:off x="4169664" y="1225332"/>
            <a:ext cx="3264300" cy="740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76" name="Google Shape;476;p20"/>
          <p:cNvSpPr txBox="1">
            <a:spLocks noGrp="1"/>
          </p:cNvSpPr>
          <p:nvPr>
            <p:ph type="subTitle" idx="1"/>
          </p:nvPr>
        </p:nvSpPr>
        <p:spPr>
          <a:xfrm>
            <a:off x="4187952" y="2139696"/>
            <a:ext cx="3264300" cy="12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rgbClr val="595959"/>
                </a:solidFill>
                <a:latin typeface="Nunito"/>
                <a:ea typeface="Nunito"/>
                <a:cs typeface="Nunito"/>
                <a:sym typeface="Nunito"/>
              </a:defRPr>
            </a:lvl1pPr>
            <a:lvl2pPr lvl="1" rtl="0">
              <a:spcBef>
                <a:spcPts val="0"/>
              </a:spcBef>
              <a:spcAft>
                <a:spcPts val="0"/>
              </a:spcAft>
              <a:buNone/>
              <a:defRPr sz="1600">
                <a:solidFill>
                  <a:srgbClr val="595959"/>
                </a:solidFill>
                <a:latin typeface="Nunito"/>
                <a:ea typeface="Nunito"/>
                <a:cs typeface="Nunito"/>
                <a:sym typeface="Nunito"/>
              </a:defRPr>
            </a:lvl2pPr>
            <a:lvl3pPr lvl="2" rtl="0">
              <a:spcBef>
                <a:spcPts val="0"/>
              </a:spcBef>
              <a:spcAft>
                <a:spcPts val="0"/>
              </a:spcAft>
              <a:buNone/>
              <a:defRPr sz="1600">
                <a:solidFill>
                  <a:srgbClr val="595959"/>
                </a:solidFill>
                <a:latin typeface="Nunito"/>
                <a:ea typeface="Nunito"/>
                <a:cs typeface="Nunito"/>
                <a:sym typeface="Nunito"/>
              </a:defRPr>
            </a:lvl3pPr>
            <a:lvl4pPr lvl="3" rtl="0">
              <a:spcBef>
                <a:spcPts val="0"/>
              </a:spcBef>
              <a:spcAft>
                <a:spcPts val="0"/>
              </a:spcAft>
              <a:buNone/>
              <a:defRPr sz="1600">
                <a:solidFill>
                  <a:srgbClr val="595959"/>
                </a:solidFill>
                <a:latin typeface="Nunito"/>
                <a:ea typeface="Nunito"/>
                <a:cs typeface="Nunito"/>
                <a:sym typeface="Nunito"/>
              </a:defRPr>
            </a:lvl4pPr>
            <a:lvl5pPr lvl="4" rtl="0">
              <a:spcBef>
                <a:spcPts val="0"/>
              </a:spcBef>
              <a:spcAft>
                <a:spcPts val="0"/>
              </a:spcAft>
              <a:buNone/>
              <a:defRPr sz="1600">
                <a:solidFill>
                  <a:srgbClr val="595959"/>
                </a:solidFill>
                <a:latin typeface="Nunito"/>
                <a:ea typeface="Nunito"/>
                <a:cs typeface="Nunito"/>
                <a:sym typeface="Nunito"/>
              </a:defRPr>
            </a:lvl5pPr>
            <a:lvl6pPr lvl="5" rtl="0">
              <a:spcBef>
                <a:spcPts val="0"/>
              </a:spcBef>
              <a:spcAft>
                <a:spcPts val="0"/>
              </a:spcAft>
              <a:buNone/>
              <a:defRPr sz="1600">
                <a:solidFill>
                  <a:srgbClr val="595959"/>
                </a:solidFill>
                <a:latin typeface="Nunito"/>
                <a:ea typeface="Nunito"/>
                <a:cs typeface="Nunito"/>
                <a:sym typeface="Nunito"/>
              </a:defRPr>
            </a:lvl6pPr>
            <a:lvl7pPr lvl="6" rtl="0">
              <a:spcBef>
                <a:spcPts val="0"/>
              </a:spcBef>
              <a:spcAft>
                <a:spcPts val="0"/>
              </a:spcAft>
              <a:buNone/>
              <a:defRPr sz="1600">
                <a:solidFill>
                  <a:srgbClr val="595959"/>
                </a:solidFill>
                <a:latin typeface="Nunito"/>
                <a:ea typeface="Nunito"/>
                <a:cs typeface="Nunito"/>
                <a:sym typeface="Nunito"/>
              </a:defRPr>
            </a:lvl7pPr>
            <a:lvl8pPr lvl="7" rtl="0">
              <a:spcBef>
                <a:spcPts val="0"/>
              </a:spcBef>
              <a:spcAft>
                <a:spcPts val="0"/>
              </a:spcAft>
              <a:buNone/>
              <a:defRPr sz="1600">
                <a:solidFill>
                  <a:srgbClr val="595959"/>
                </a:solidFill>
                <a:latin typeface="Nunito"/>
                <a:ea typeface="Nunito"/>
                <a:cs typeface="Nunito"/>
                <a:sym typeface="Nunito"/>
              </a:defRPr>
            </a:lvl8pPr>
            <a:lvl9pPr lvl="8" rtl="0">
              <a:spcBef>
                <a:spcPts val="0"/>
              </a:spcBef>
              <a:spcAft>
                <a:spcPts val="0"/>
              </a:spcAft>
              <a:buNone/>
              <a:defRPr sz="1600">
                <a:solidFill>
                  <a:srgbClr val="595959"/>
                </a:solidFill>
                <a:latin typeface="Nunito"/>
                <a:ea typeface="Nunito"/>
                <a:cs typeface="Nunito"/>
                <a:sym typeface="Nunito"/>
              </a:defRPr>
            </a:lvl9pPr>
          </a:lstStyle>
          <a:p>
            <a:endParaRPr/>
          </a:p>
        </p:txBody>
      </p:sp>
      <p:sp>
        <p:nvSpPr>
          <p:cNvPr id="477" name="Google Shape;477;p20"/>
          <p:cNvSpPr/>
          <p:nvPr/>
        </p:nvSpPr>
        <p:spPr>
          <a:xfrm rot="-5400000">
            <a:off x="-597935" y="2503512"/>
            <a:ext cx="2085044" cy="90997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699248"/>
      </p:ext>
    </p:extLst>
  </p:cSld>
  <p:clrMapOvr>
    <a:masterClrMapping/>
  </p:clrMapOvr>
  <p:transition spd="slow">
    <p:comb/>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3">
  <p:cSld name="Title and body 3">
    <p:bg>
      <p:bgPr>
        <a:solidFill>
          <a:schemeClr val="accent1"/>
        </a:solidFill>
        <a:effectLst/>
      </p:bgPr>
    </p:bg>
    <p:spTree>
      <p:nvGrpSpPr>
        <p:cNvPr id="1" name="Shape 524"/>
        <p:cNvGrpSpPr/>
        <p:nvPr/>
      </p:nvGrpSpPr>
      <p:grpSpPr>
        <a:xfrm>
          <a:off x="0" y="0"/>
          <a:ext cx="0" cy="0"/>
          <a:chOff x="0" y="0"/>
          <a:chExt cx="0" cy="0"/>
        </a:xfrm>
      </p:grpSpPr>
      <p:sp>
        <p:nvSpPr>
          <p:cNvPr id="525" name="Google Shape;525;p23"/>
          <p:cNvSpPr txBox="1">
            <a:spLocks noGrp="1"/>
          </p:cNvSpPr>
          <p:nvPr>
            <p:ph type="title"/>
          </p:nvPr>
        </p:nvSpPr>
        <p:spPr>
          <a:xfrm>
            <a:off x="1589121" y="1307648"/>
            <a:ext cx="30657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526" name="Google Shape;526;p23"/>
          <p:cNvSpPr txBox="1">
            <a:spLocks noGrp="1"/>
          </p:cNvSpPr>
          <p:nvPr>
            <p:ph type="body" idx="1"/>
          </p:nvPr>
        </p:nvSpPr>
        <p:spPr>
          <a:xfrm>
            <a:off x="1664208" y="2212848"/>
            <a:ext cx="3127200" cy="12162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1pPr>
            <a:lvl2pPr marL="914400" lvl="1"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2pPr>
            <a:lvl3pPr marL="1371600" lvl="2"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3pPr>
            <a:lvl4pPr marL="1828800" lvl="3"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4pPr>
            <a:lvl5pPr marL="2286000" lvl="4"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5pPr>
            <a:lvl6pPr marL="2743200" lvl="5"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6pPr>
            <a:lvl7pPr marL="3200400" lvl="6"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7pPr>
            <a:lvl8pPr marL="3657600" lvl="7"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8pPr>
            <a:lvl9pPr marL="4114800" lvl="8" indent="-317500" rtl="0">
              <a:spcBef>
                <a:spcPts val="0"/>
              </a:spcBef>
              <a:spcAft>
                <a:spcPts val="0"/>
              </a:spcAft>
              <a:buClr>
                <a:srgbClr val="595959"/>
              </a:buClr>
              <a:buSzPts val="1400"/>
              <a:buFont typeface="Nunito"/>
              <a:buChar char="■"/>
              <a:defRPr>
                <a:solidFill>
                  <a:srgbClr val="595959"/>
                </a:solidFill>
                <a:latin typeface="Nunito"/>
                <a:ea typeface="Nunito"/>
                <a:cs typeface="Nunito"/>
                <a:sym typeface="Nunito"/>
              </a:defRPr>
            </a:lvl9pPr>
          </a:lstStyle>
          <a:p>
            <a:endParaRPr/>
          </a:p>
        </p:txBody>
      </p:sp>
      <p:sp>
        <p:nvSpPr>
          <p:cNvPr id="527" name="Google Shape;527;p23"/>
          <p:cNvSpPr/>
          <p:nvPr/>
        </p:nvSpPr>
        <p:spPr>
          <a:xfrm rot="5400000">
            <a:off x="8203294" y="2117903"/>
            <a:ext cx="1310270" cy="571148"/>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352" y="-7961"/>
            <a:ext cx="846632" cy="10412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23"/>
          <p:cNvGrpSpPr/>
          <p:nvPr/>
        </p:nvGrpSpPr>
        <p:grpSpPr>
          <a:xfrm rot="-7199998">
            <a:off x="8314692" y="2703201"/>
            <a:ext cx="626176" cy="572692"/>
            <a:chOff x="5177300" y="2314950"/>
            <a:chExt cx="341575" cy="312400"/>
          </a:xfrm>
        </p:grpSpPr>
        <p:sp>
          <p:nvSpPr>
            <p:cNvPr id="530" name="Google Shape;530;p2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3"/>
          <p:cNvSpPr/>
          <p:nvPr/>
        </p:nvSpPr>
        <p:spPr>
          <a:xfrm rot="10800000">
            <a:off x="-358" y="3196916"/>
            <a:ext cx="623145" cy="1178536"/>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23"/>
          <p:cNvGrpSpPr/>
          <p:nvPr/>
        </p:nvGrpSpPr>
        <p:grpSpPr>
          <a:xfrm rot="8636073">
            <a:off x="213099" y="3135526"/>
            <a:ext cx="498749" cy="456124"/>
            <a:chOff x="5177300" y="2314950"/>
            <a:chExt cx="341575" cy="312400"/>
          </a:xfrm>
        </p:grpSpPr>
        <p:sp>
          <p:nvSpPr>
            <p:cNvPr id="537" name="Google Shape;537;p2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3"/>
          <p:cNvGrpSpPr/>
          <p:nvPr/>
        </p:nvGrpSpPr>
        <p:grpSpPr>
          <a:xfrm>
            <a:off x="7339365" y="-6012"/>
            <a:ext cx="1530964" cy="919336"/>
            <a:chOff x="2960200" y="1284875"/>
            <a:chExt cx="3360325" cy="2018300"/>
          </a:xfrm>
        </p:grpSpPr>
        <p:sp>
          <p:nvSpPr>
            <p:cNvPr id="543" name="Google Shape;543;p23"/>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3"/>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23"/>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771376"/>
      </p:ext>
    </p:extLst>
  </p:cSld>
  <p:clrMapOvr>
    <a:masterClrMapping/>
  </p:clrMapOvr>
  <p:transition spd="slow">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9"/>
        <p:cNvGrpSpPr/>
        <p:nvPr/>
      </p:nvGrpSpPr>
      <p:grpSpPr>
        <a:xfrm>
          <a:off x="0" y="0"/>
          <a:ext cx="0" cy="0"/>
          <a:chOff x="0" y="0"/>
          <a:chExt cx="0" cy="0"/>
        </a:xfrm>
      </p:grpSpPr>
      <p:grpSp>
        <p:nvGrpSpPr>
          <p:cNvPr id="80" name="Google Shape;80;p4"/>
          <p:cNvGrpSpPr/>
          <p:nvPr/>
        </p:nvGrpSpPr>
        <p:grpSpPr>
          <a:xfrm>
            <a:off x="-20619" y="-7694"/>
            <a:ext cx="9181207" cy="5162098"/>
            <a:chOff x="238125" y="839425"/>
            <a:chExt cx="7136023" cy="4012825"/>
          </a:xfrm>
        </p:grpSpPr>
        <p:sp>
          <p:nvSpPr>
            <p:cNvPr id="81" name="Google Shape;81;p4"/>
            <p:cNvSpPr/>
            <p:nvPr/>
          </p:nvSpPr>
          <p:spPr>
            <a:xfrm>
              <a:off x="240700" y="839425"/>
              <a:ext cx="7133425" cy="4012825"/>
            </a:xfrm>
            <a:custGeom>
              <a:avLst/>
              <a:gdLst/>
              <a:ahLst/>
              <a:cxnLst/>
              <a:rect l="l" t="t" r="r" b="b"/>
              <a:pathLst>
                <a:path w="285337" h="160513" extrusionOk="0">
                  <a:moveTo>
                    <a:pt x="1" y="0"/>
                  </a:moveTo>
                  <a:lnTo>
                    <a:pt x="1" y="160513"/>
                  </a:lnTo>
                  <a:lnTo>
                    <a:pt x="285336" y="160513"/>
                  </a:lnTo>
                  <a:lnTo>
                    <a:pt x="285336" y="0"/>
                  </a:ln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788600" y="1649850"/>
              <a:ext cx="145525" cy="13052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2244275" y="1026475"/>
              <a:ext cx="74575" cy="7137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206375" y="1026350"/>
              <a:ext cx="74075" cy="71500"/>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6738700" y="4540500"/>
              <a:ext cx="94775" cy="8495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6984150" y="1877700"/>
              <a:ext cx="94800" cy="8495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38125" y="1658125"/>
              <a:ext cx="2600" cy="45075"/>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40700" y="839425"/>
              <a:ext cx="1086475" cy="862750"/>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1804100" y="3500125"/>
              <a:ext cx="74600" cy="7137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052916" y="1257614"/>
              <a:ext cx="1321232" cy="1222376"/>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38126" y="2927691"/>
              <a:ext cx="582600" cy="911475"/>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a:off x="238126" y="3119516"/>
              <a:ext cx="486300" cy="919725"/>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685524" y="3235218"/>
              <a:ext cx="195250" cy="1567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6909224" y="3458118"/>
              <a:ext cx="138225" cy="12772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6568474" y="3486343"/>
              <a:ext cx="153825" cy="75375"/>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7113274" y="3646818"/>
              <a:ext cx="122325" cy="77525"/>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7087374" y="3324768"/>
              <a:ext cx="75100" cy="67775"/>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3254600" y="839425"/>
              <a:ext cx="1860650" cy="811175"/>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txBox="1">
            <a:spLocks noGrp="1"/>
          </p:cNvSpPr>
          <p:nvPr>
            <p:ph type="title"/>
          </p:nvPr>
        </p:nvSpPr>
        <p:spPr>
          <a:xfrm>
            <a:off x="2377440" y="1124712"/>
            <a:ext cx="4389000" cy="1453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9600"/>
              <a:buNone/>
              <a:defRPr sz="9600">
                <a:solidFill>
                  <a:schemeClr val="dk2"/>
                </a:solidFill>
              </a:defRPr>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endParaRPr/>
          </a:p>
        </p:txBody>
      </p:sp>
      <p:sp>
        <p:nvSpPr>
          <p:cNvPr id="101" name="Google Shape;101;p4"/>
          <p:cNvSpPr txBox="1">
            <a:spLocks noGrp="1"/>
          </p:cNvSpPr>
          <p:nvPr>
            <p:ph type="subTitle" idx="1"/>
          </p:nvPr>
        </p:nvSpPr>
        <p:spPr>
          <a:xfrm>
            <a:off x="2377440" y="3008376"/>
            <a:ext cx="4389000" cy="804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102" name="Google Shape;102;p4"/>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4"/>
          <p:cNvGrpSpPr/>
          <p:nvPr/>
        </p:nvGrpSpPr>
        <p:grpSpPr>
          <a:xfrm rot="-5400000">
            <a:off x="6184854" y="1208922"/>
            <a:ext cx="489135" cy="447388"/>
            <a:chOff x="5177300" y="2314950"/>
            <a:chExt cx="341575" cy="312400"/>
          </a:xfrm>
        </p:grpSpPr>
        <p:sp>
          <p:nvSpPr>
            <p:cNvPr id="104" name="Google Shape;104;p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rot="3600062">
            <a:off x="2932917" y="2475496"/>
            <a:ext cx="489151" cy="447371"/>
            <a:chOff x="5177300" y="2314950"/>
            <a:chExt cx="341575" cy="312400"/>
          </a:xfrm>
        </p:grpSpPr>
        <p:sp>
          <p:nvSpPr>
            <p:cNvPr id="110" name="Google Shape;110;p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FDDACB"/>
        </a:solidFill>
        <a:effectLst/>
      </p:bgPr>
    </p:bg>
    <p:spTree>
      <p:nvGrpSpPr>
        <p:cNvPr id="1" name="Shape 115"/>
        <p:cNvGrpSpPr/>
        <p:nvPr/>
      </p:nvGrpSpPr>
      <p:grpSpPr>
        <a:xfrm>
          <a:off x="0" y="0"/>
          <a:ext cx="0" cy="0"/>
          <a:chOff x="0" y="0"/>
          <a:chExt cx="0" cy="0"/>
        </a:xfrm>
      </p:grpSpPr>
      <p:sp>
        <p:nvSpPr>
          <p:cNvPr id="116" name="Google Shape;116;p5"/>
          <p:cNvSpPr/>
          <p:nvPr/>
        </p:nvSpPr>
        <p:spPr>
          <a:xfrm rot="5400000">
            <a:off x="7984068" y="2458419"/>
            <a:ext cx="1615602" cy="704262"/>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52" y="-7961"/>
            <a:ext cx="846632" cy="10412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txBox="1">
            <a:spLocks noGrp="1"/>
          </p:cNvSpPr>
          <p:nvPr>
            <p:ph type="title"/>
          </p:nvPr>
        </p:nvSpPr>
        <p:spPr>
          <a:xfrm>
            <a:off x="4507992" y="996696"/>
            <a:ext cx="4498800" cy="147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400"/>
              <a:buNone/>
              <a:defRPr>
                <a:solidFill>
                  <a:schemeClr val="dk2"/>
                </a:solidFill>
              </a:defRPr>
            </a:lvl1pPr>
            <a:lvl2pPr lvl="1" rtl="0">
              <a:spcBef>
                <a:spcPts val="0"/>
              </a:spcBef>
              <a:spcAft>
                <a:spcPts val="0"/>
              </a:spcAft>
              <a:buClr>
                <a:schemeClr val="dk2"/>
              </a:buClr>
              <a:buSzPts val="4400"/>
              <a:buNone/>
              <a:defRPr>
                <a:solidFill>
                  <a:schemeClr val="dk2"/>
                </a:solidFill>
              </a:defRPr>
            </a:lvl2pPr>
            <a:lvl3pPr lvl="2" rtl="0">
              <a:spcBef>
                <a:spcPts val="0"/>
              </a:spcBef>
              <a:spcAft>
                <a:spcPts val="0"/>
              </a:spcAft>
              <a:buClr>
                <a:schemeClr val="dk2"/>
              </a:buClr>
              <a:buSzPts val="4400"/>
              <a:buNone/>
              <a:defRPr>
                <a:solidFill>
                  <a:schemeClr val="dk2"/>
                </a:solidFill>
              </a:defRPr>
            </a:lvl3pPr>
            <a:lvl4pPr lvl="3" rtl="0">
              <a:spcBef>
                <a:spcPts val="0"/>
              </a:spcBef>
              <a:spcAft>
                <a:spcPts val="0"/>
              </a:spcAft>
              <a:buClr>
                <a:schemeClr val="dk2"/>
              </a:buClr>
              <a:buSzPts val="4400"/>
              <a:buNone/>
              <a:defRPr>
                <a:solidFill>
                  <a:schemeClr val="dk2"/>
                </a:solidFill>
              </a:defRPr>
            </a:lvl4pPr>
            <a:lvl5pPr lvl="4" rtl="0">
              <a:spcBef>
                <a:spcPts val="0"/>
              </a:spcBef>
              <a:spcAft>
                <a:spcPts val="0"/>
              </a:spcAft>
              <a:buClr>
                <a:schemeClr val="dk2"/>
              </a:buClr>
              <a:buSzPts val="4400"/>
              <a:buNone/>
              <a:defRPr>
                <a:solidFill>
                  <a:schemeClr val="dk2"/>
                </a:solidFill>
              </a:defRPr>
            </a:lvl5pPr>
            <a:lvl6pPr lvl="5" rtl="0">
              <a:spcBef>
                <a:spcPts val="0"/>
              </a:spcBef>
              <a:spcAft>
                <a:spcPts val="0"/>
              </a:spcAft>
              <a:buClr>
                <a:schemeClr val="dk2"/>
              </a:buClr>
              <a:buSzPts val="4400"/>
              <a:buNone/>
              <a:defRPr>
                <a:solidFill>
                  <a:schemeClr val="dk2"/>
                </a:solidFill>
              </a:defRPr>
            </a:lvl6pPr>
            <a:lvl7pPr lvl="6" rtl="0">
              <a:spcBef>
                <a:spcPts val="0"/>
              </a:spcBef>
              <a:spcAft>
                <a:spcPts val="0"/>
              </a:spcAft>
              <a:buClr>
                <a:schemeClr val="dk2"/>
              </a:buClr>
              <a:buSzPts val="4400"/>
              <a:buNone/>
              <a:defRPr>
                <a:solidFill>
                  <a:schemeClr val="dk2"/>
                </a:solidFill>
              </a:defRPr>
            </a:lvl7pPr>
            <a:lvl8pPr lvl="7" rtl="0">
              <a:spcBef>
                <a:spcPts val="0"/>
              </a:spcBef>
              <a:spcAft>
                <a:spcPts val="0"/>
              </a:spcAft>
              <a:buClr>
                <a:schemeClr val="dk2"/>
              </a:buClr>
              <a:buSzPts val="4400"/>
              <a:buNone/>
              <a:defRPr>
                <a:solidFill>
                  <a:schemeClr val="dk2"/>
                </a:solidFill>
              </a:defRPr>
            </a:lvl8pPr>
            <a:lvl9pPr lvl="8" rtl="0">
              <a:spcBef>
                <a:spcPts val="0"/>
              </a:spcBef>
              <a:spcAft>
                <a:spcPts val="0"/>
              </a:spcAft>
              <a:buClr>
                <a:schemeClr val="dk2"/>
              </a:buClr>
              <a:buSzPts val="4400"/>
              <a:buNone/>
              <a:defRPr>
                <a:solidFill>
                  <a:schemeClr val="dk2"/>
                </a:solidFill>
              </a:defRPr>
            </a:lvl9pPr>
          </a:lstStyle>
          <a:p>
            <a:endParaRPr/>
          </a:p>
        </p:txBody>
      </p:sp>
      <p:sp>
        <p:nvSpPr>
          <p:cNvPr id="119" name="Google Shape;119;p5"/>
          <p:cNvSpPr txBox="1">
            <a:spLocks noGrp="1"/>
          </p:cNvSpPr>
          <p:nvPr>
            <p:ph type="subTitle" idx="1"/>
          </p:nvPr>
        </p:nvSpPr>
        <p:spPr>
          <a:xfrm>
            <a:off x="6601968" y="2624328"/>
            <a:ext cx="1719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b="1">
                <a:solidFill>
                  <a:srgbClr val="DF665D"/>
                </a:solidFill>
              </a:defRPr>
            </a:lvl1pPr>
            <a:lvl2pPr lvl="1" rtl="0">
              <a:spcBef>
                <a:spcPts val="0"/>
              </a:spcBef>
              <a:spcAft>
                <a:spcPts val="0"/>
              </a:spcAft>
              <a:buNone/>
              <a:defRPr b="1">
                <a:solidFill>
                  <a:srgbClr val="DF665D"/>
                </a:solidFill>
              </a:defRPr>
            </a:lvl2pPr>
            <a:lvl3pPr lvl="2" rtl="0">
              <a:spcBef>
                <a:spcPts val="0"/>
              </a:spcBef>
              <a:spcAft>
                <a:spcPts val="0"/>
              </a:spcAft>
              <a:buNone/>
              <a:defRPr b="1">
                <a:solidFill>
                  <a:srgbClr val="DF665D"/>
                </a:solidFill>
              </a:defRPr>
            </a:lvl3pPr>
            <a:lvl4pPr lvl="3" rtl="0">
              <a:spcBef>
                <a:spcPts val="0"/>
              </a:spcBef>
              <a:spcAft>
                <a:spcPts val="0"/>
              </a:spcAft>
              <a:buNone/>
              <a:defRPr b="1">
                <a:solidFill>
                  <a:srgbClr val="DF665D"/>
                </a:solidFill>
              </a:defRPr>
            </a:lvl4pPr>
            <a:lvl5pPr lvl="4" rtl="0">
              <a:spcBef>
                <a:spcPts val="0"/>
              </a:spcBef>
              <a:spcAft>
                <a:spcPts val="0"/>
              </a:spcAft>
              <a:buNone/>
              <a:defRPr b="1">
                <a:solidFill>
                  <a:srgbClr val="DF665D"/>
                </a:solidFill>
              </a:defRPr>
            </a:lvl5pPr>
            <a:lvl6pPr lvl="5" rtl="0">
              <a:spcBef>
                <a:spcPts val="0"/>
              </a:spcBef>
              <a:spcAft>
                <a:spcPts val="0"/>
              </a:spcAft>
              <a:buNone/>
              <a:defRPr b="1">
                <a:solidFill>
                  <a:srgbClr val="DF665D"/>
                </a:solidFill>
              </a:defRPr>
            </a:lvl6pPr>
            <a:lvl7pPr lvl="6" rtl="0">
              <a:spcBef>
                <a:spcPts val="0"/>
              </a:spcBef>
              <a:spcAft>
                <a:spcPts val="0"/>
              </a:spcAft>
              <a:buNone/>
              <a:defRPr b="1">
                <a:solidFill>
                  <a:srgbClr val="DF665D"/>
                </a:solidFill>
              </a:defRPr>
            </a:lvl7pPr>
            <a:lvl8pPr lvl="7" rtl="0">
              <a:spcBef>
                <a:spcPts val="0"/>
              </a:spcBef>
              <a:spcAft>
                <a:spcPts val="0"/>
              </a:spcAft>
              <a:buNone/>
              <a:defRPr b="1">
                <a:solidFill>
                  <a:srgbClr val="DF665D"/>
                </a:solidFill>
              </a:defRPr>
            </a:lvl8pPr>
            <a:lvl9pPr lvl="8" rtl="0">
              <a:spcBef>
                <a:spcPts val="0"/>
              </a:spcBef>
              <a:spcAft>
                <a:spcPts val="0"/>
              </a:spcAft>
              <a:buNone/>
              <a:defRPr b="1">
                <a:solidFill>
                  <a:srgbClr val="DF665D"/>
                </a:solidFill>
              </a:defRPr>
            </a:lvl9pPr>
          </a:lstStyle>
          <a:p>
            <a:endParaRPr/>
          </a:p>
        </p:txBody>
      </p:sp>
      <p:sp>
        <p:nvSpPr>
          <p:cNvPr id="120" name="Google Shape;120;p5"/>
          <p:cNvSpPr txBox="1">
            <a:spLocks noGrp="1"/>
          </p:cNvSpPr>
          <p:nvPr>
            <p:ph type="subTitle" idx="2"/>
          </p:nvPr>
        </p:nvSpPr>
        <p:spPr>
          <a:xfrm>
            <a:off x="4507992" y="2624328"/>
            <a:ext cx="17952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b="1">
                <a:solidFill>
                  <a:srgbClr val="DF665D"/>
                </a:solidFill>
              </a:defRPr>
            </a:lvl1pPr>
            <a:lvl2pPr lvl="1" rtl="0">
              <a:spcBef>
                <a:spcPts val="0"/>
              </a:spcBef>
              <a:spcAft>
                <a:spcPts val="0"/>
              </a:spcAft>
              <a:buNone/>
              <a:defRPr b="1">
                <a:solidFill>
                  <a:srgbClr val="DF665D"/>
                </a:solidFill>
              </a:defRPr>
            </a:lvl2pPr>
            <a:lvl3pPr lvl="2" rtl="0">
              <a:spcBef>
                <a:spcPts val="0"/>
              </a:spcBef>
              <a:spcAft>
                <a:spcPts val="0"/>
              </a:spcAft>
              <a:buNone/>
              <a:defRPr b="1">
                <a:solidFill>
                  <a:srgbClr val="DF665D"/>
                </a:solidFill>
              </a:defRPr>
            </a:lvl3pPr>
            <a:lvl4pPr lvl="3" rtl="0">
              <a:spcBef>
                <a:spcPts val="0"/>
              </a:spcBef>
              <a:spcAft>
                <a:spcPts val="0"/>
              </a:spcAft>
              <a:buNone/>
              <a:defRPr b="1">
                <a:solidFill>
                  <a:srgbClr val="DF665D"/>
                </a:solidFill>
              </a:defRPr>
            </a:lvl4pPr>
            <a:lvl5pPr lvl="4" rtl="0">
              <a:spcBef>
                <a:spcPts val="0"/>
              </a:spcBef>
              <a:spcAft>
                <a:spcPts val="0"/>
              </a:spcAft>
              <a:buNone/>
              <a:defRPr b="1">
                <a:solidFill>
                  <a:srgbClr val="DF665D"/>
                </a:solidFill>
              </a:defRPr>
            </a:lvl5pPr>
            <a:lvl6pPr lvl="5" rtl="0">
              <a:spcBef>
                <a:spcPts val="0"/>
              </a:spcBef>
              <a:spcAft>
                <a:spcPts val="0"/>
              </a:spcAft>
              <a:buNone/>
              <a:defRPr b="1">
                <a:solidFill>
                  <a:srgbClr val="DF665D"/>
                </a:solidFill>
              </a:defRPr>
            </a:lvl6pPr>
            <a:lvl7pPr lvl="6" rtl="0">
              <a:spcBef>
                <a:spcPts val="0"/>
              </a:spcBef>
              <a:spcAft>
                <a:spcPts val="0"/>
              </a:spcAft>
              <a:buNone/>
              <a:defRPr b="1">
                <a:solidFill>
                  <a:srgbClr val="DF665D"/>
                </a:solidFill>
              </a:defRPr>
            </a:lvl7pPr>
            <a:lvl8pPr lvl="7" rtl="0">
              <a:spcBef>
                <a:spcPts val="0"/>
              </a:spcBef>
              <a:spcAft>
                <a:spcPts val="0"/>
              </a:spcAft>
              <a:buNone/>
              <a:defRPr b="1">
                <a:solidFill>
                  <a:srgbClr val="DF665D"/>
                </a:solidFill>
              </a:defRPr>
            </a:lvl8pPr>
            <a:lvl9pPr lvl="8" rtl="0">
              <a:spcBef>
                <a:spcPts val="0"/>
              </a:spcBef>
              <a:spcAft>
                <a:spcPts val="0"/>
              </a:spcAft>
              <a:buNone/>
              <a:defRPr b="1">
                <a:solidFill>
                  <a:srgbClr val="DF665D"/>
                </a:solidFill>
              </a:defRPr>
            </a:lvl9pPr>
          </a:lstStyle>
          <a:p>
            <a:endParaRPr/>
          </a:p>
        </p:txBody>
      </p:sp>
      <p:sp>
        <p:nvSpPr>
          <p:cNvPr id="121" name="Google Shape;121;p5"/>
          <p:cNvSpPr txBox="1">
            <a:spLocks noGrp="1"/>
          </p:cNvSpPr>
          <p:nvPr>
            <p:ph type="subTitle" idx="3"/>
          </p:nvPr>
        </p:nvSpPr>
        <p:spPr>
          <a:xfrm>
            <a:off x="6601968" y="2990088"/>
            <a:ext cx="1719000" cy="8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100">
                <a:solidFill>
                  <a:schemeClr val="dk2"/>
                </a:solidFill>
                <a:latin typeface="Nunito"/>
                <a:ea typeface="Nunito"/>
                <a:cs typeface="Nunito"/>
                <a:sym typeface="Nunito"/>
              </a:defRPr>
            </a:lvl1pPr>
            <a:lvl2pPr lvl="1" rtl="0">
              <a:spcBef>
                <a:spcPts val="0"/>
              </a:spcBef>
              <a:spcAft>
                <a:spcPts val="0"/>
              </a:spcAft>
              <a:buNone/>
              <a:defRPr sz="1100">
                <a:solidFill>
                  <a:schemeClr val="dk2"/>
                </a:solidFill>
                <a:latin typeface="Nunito"/>
                <a:ea typeface="Nunito"/>
                <a:cs typeface="Nunito"/>
                <a:sym typeface="Nunito"/>
              </a:defRPr>
            </a:lvl2pPr>
            <a:lvl3pPr lvl="2" rtl="0">
              <a:spcBef>
                <a:spcPts val="0"/>
              </a:spcBef>
              <a:spcAft>
                <a:spcPts val="0"/>
              </a:spcAft>
              <a:buNone/>
              <a:defRPr sz="1100">
                <a:solidFill>
                  <a:schemeClr val="dk2"/>
                </a:solidFill>
                <a:latin typeface="Nunito"/>
                <a:ea typeface="Nunito"/>
                <a:cs typeface="Nunito"/>
                <a:sym typeface="Nunito"/>
              </a:defRPr>
            </a:lvl3pPr>
            <a:lvl4pPr lvl="3" rtl="0">
              <a:spcBef>
                <a:spcPts val="0"/>
              </a:spcBef>
              <a:spcAft>
                <a:spcPts val="0"/>
              </a:spcAft>
              <a:buNone/>
              <a:defRPr sz="1100">
                <a:solidFill>
                  <a:schemeClr val="dk2"/>
                </a:solidFill>
                <a:latin typeface="Nunito"/>
                <a:ea typeface="Nunito"/>
                <a:cs typeface="Nunito"/>
                <a:sym typeface="Nunito"/>
              </a:defRPr>
            </a:lvl4pPr>
            <a:lvl5pPr lvl="4" rtl="0">
              <a:spcBef>
                <a:spcPts val="0"/>
              </a:spcBef>
              <a:spcAft>
                <a:spcPts val="0"/>
              </a:spcAft>
              <a:buNone/>
              <a:defRPr sz="1100">
                <a:solidFill>
                  <a:schemeClr val="dk2"/>
                </a:solidFill>
                <a:latin typeface="Nunito"/>
                <a:ea typeface="Nunito"/>
                <a:cs typeface="Nunito"/>
                <a:sym typeface="Nunito"/>
              </a:defRPr>
            </a:lvl5pPr>
            <a:lvl6pPr lvl="5" rtl="0">
              <a:spcBef>
                <a:spcPts val="0"/>
              </a:spcBef>
              <a:spcAft>
                <a:spcPts val="0"/>
              </a:spcAft>
              <a:buNone/>
              <a:defRPr sz="1100">
                <a:solidFill>
                  <a:schemeClr val="dk2"/>
                </a:solidFill>
                <a:latin typeface="Nunito"/>
                <a:ea typeface="Nunito"/>
                <a:cs typeface="Nunito"/>
                <a:sym typeface="Nunito"/>
              </a:defRPr>
            </a:lvl6pPr>
            <a:lvl7pPr lvl="6" rtl="0">
              <a:spcBef>
                <a:spcPts val="0"/>
              </a:spcBef>
              <a:spcAft>
                <a:spcPts val="0"/>
              </a:spcAft>
              <a:buNone/>
              <a:defRPr sz="1100">
                <a:solidFill>
                  <a:schemeClr val="dk2"/>
                </a:solidFill>
                <a:latin typeface="Nunito"/>
                <a:ea typeface="Nunito"/>
                <a:cs typeface="Nunito"/>
                <a:sym typeface="Nunito"/>
              </a:defRPr>
            </a:lvl7pPr>
            <a:lvl8pPr lvl="7" rtl="0">
              <a:spcBef>
                <a:spcPts val="0"/>
              </a:spcBef>
              <a:spcAft>
                <a:spcPts val="0"/>
              </a:spcAft>
              <a:buNone/>
              <a:defRPr sz="1100">
                <a:solidFill>
                  <a:schemeClr val="dk2"/>
                </a:solidFill>
                <a:latin typeface="Nunito"/>
                <a:ea typeface="Nunito"/>
                <a:cs typeface="Nunito"/>
                <a:sym typeface="Nunito"/>
              </a:defRPr>
            </a:lvl8pPr>
            <a:lvl9pPr lvl="8" rtl="0">
              <a:spcBef>
                <a:spcPts val="0"/>
              </a:spcBef>
              <a:spcAft>
                <a:spcPts val="0"/>
              </a:spcAft>
              <a:buNone/>
              <a:defRPr sz="1100">
                <a:solidFill>
                  <a:schemeClr val="dk2"/>
                </a:solidFill>
                <a:latin typeface="Nunito"/>
                <a:ea typeface="Nunito"/>
                <a:cs typeface="Nunito"/>
                <a:sym typeface="Nunito"/>
              </a:defRPr>
            </a:lvl9pPr>
          </a:lstStyle>
          <a:p>
            <a:endParaRPr/>
          </a:p>
        </p:txBody>
      </p:sp>
      <p:sp>
        <p:nvSpPr>
          <p:cNvPr id="122" name="Google Shape;122;p5"/>
          <p:cNvSpPr txBox="1">
            <a:spLocks noGrp="1"/>
          </p:cNvSpPr>
          <p:nvPr>
            <p:ph type="subTitle" idx="4"/>
          </p:nvPr>
        </p:nvSpPr>
        <p:spPr>
          <a:xfrm>
            <a:off x="4507992" y="2990088"/>
            <a:ext cx="1795200" cy="8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100">
                <a:solidFill>
                  <a:schemeClr val="dk2"/>
                </a:solidFill>
                <a:latin typeface="Nunito"/>
                <a:ea typeface="Nunito"/>
                <a:cs typeface="Nunito"/>
                <a:sym typeface="Nunito"/>
              </a:defRPr>
            </a:lvl1pPr>
            <a:lvl2pPr lvl="1" rtl="0">
              <a:spcBef>
                <a:spcPts val="0"/>
              </a:spcBef>
              <a:spcAft>
                <a:spcPts val="0"/>
              </a:spcAft>
              <a:buNone/>
              <a:defRPr sz="1100">
                <a:solidFill>
                  <a:schemeClr val="dk2"/>
                </a:solidFill>
                <a:latin typeface="Nunito"/>
                <a:ea typeface="Nunito"/>
                <a:cs typeface="Nunito"/>
                <a:sym typeface="Nunito"/>
              </a:defRPr>
            </a:lvl2pPr>
            <a:lvl3pPr lvl="2" rtl="0">
              <a:spcBef>
                <a:spcPts val="0"/>
              </a:spcBef>
              <a:spcAft>
                <a:spcPts val="0"/>
              </a:spcAft>
              <a:buNone/>
              <a:defRPr sz="1100">
                <a:solidFill>
                  <a:schemeClr val="dk2"/>
                </a:solidFill>
                <a:latin typeface="Nunito"/>
                <a:ea typeface="Nunito"/>
                <a:cs typeface="Nunito"/>
                <a:sym typeface="Nunito"/>
              </a:defRPr>
            </a:lvl3pPr>
            <a:lvl4pPr lvl="3" rtl="0">
              <a:spcBef>
                <a:spcPts val="0"/>
              </a:spcBef>
              <a:spcAft>
                <a:spcPts val="0"/>
              </a:spcAft>
              <a:buNone/>
              <a:defRPr sz="1100">
                <a:solidFill>
                  <a:schemeClr val="dk2"/>
                </a:solidFill>
                <a:latin typeface="Nunito"/>
                <a:ea typeface="Nunito"/>
                <a:cs typeface="Nunito"/>
                <a:sym typeface="Nunito"/>
              </a:defRPr>
            </a:lvl4pPr>
            <a:lvl5pPr lvl="4" rtl="0">
              <a:spcBef>
                <a:spcPts val="0"/>
              </a:spcBef>
              <a:spcAft>
                <a:spcPts val="0"/>
              </a:spcAft>
              <a:buNone/>
              <a:defRPr sz="1100">
                <a:solidFill>
                  <a:schemeClr val="dk2"/>
                </a:solidFill>
                <a:latin typeface="Nunito"/>
                <a:ea typeface="Nunito"/>
                <a:cs typeface="Nunito"/>
                <a:sym typeface="Nunito"/>
              </a:defRPr>
            </a:lvl5pPr>
            <a:lvl6pPr lvl="5" rtl="0">
              <a:spcBef>
                <a:spcPts val="0"/>
              </a:spcBef>
              <a:spcAft>
                <a:spcPts val="0"/>
              </a:spcAft>
              <a:buNone/>
              <a:defRPr sz="1100">
                <a:solidFill>
                  <a:schemeClr val="dk2"/>
                </a:solidFill>
                <a:latin typeface="Nunito"/>
                <a:ea typeface="Nunito"/>
                <a:cs typeface="Nunito"/>
                <a:sym typeface="Nunito"/>
              </a:defRPr>
            </a:lvl6pPr>
            <a:lvl7pPr lvl="6" rtl="0">
              <a:spcBef>
                <a:spcPts val="0"/>
              </a:spcBef>
              <a:spcAft>
                <a:spcPts val="0"/>
              </a:spcAft>
              <a:buNone/>
              <a:defRPr sz="1100">
                <a:solidFill>
                  <a:schemeClr val="dk2"/>
                </a:solidFill>
                <a:latin typeface="Nunito"/>
                <a:ea typeface="Nunito"/>
                <a:cs typeface="Nunito"/>
                <a:sym typeface="Nunito"/>
              </a:defRPr>
            </a:lvl7pPr>
            <a:lvl8pPr lvl="7" rtl="0">
              <a:spcBef>
                <a:spcPts val="0"/>
              </a:spcBef>
              <a:spcAft>
                <a:spcPts val="0"/>
              </a:spcAft>
              <a:buNone/>
              <a:defRPr sz="1100">
                <a:solidFill>
                  <a:schemeClr val="dk2"/>
                </a:solidFill>
                <a:latin typeface="Nunito"/>
                <a:ea typeface="Nunito"/>
                <a:cs typeface="Nunito"/>
                <a:sym typeface="Nunito"/>
              </a:defRPr>
            </a:lvl8pPr>
            <a:lvl9pPr lvl="8" rtl="0">
              <a:spcBef>
                <a:spcPts val="0"/>
              </a:spcBef>
              <a:spcAft>
                <a:spcPts val="0"/>
              </a:spcAft>
              <a:buNone/>
              <a:defRPr sz="1100">
                <a:solidFill>
                  <a:schemeClr val="dk2"/>
                </a:solidFill>
                <a:latin typeface="Nunito"/>
                <a:ea typeface="Nunito"/>
                <a:cs typeface="Nunito"/>
                <a:sym typeface="Nunito"/>
              </a:defRPr>
            </a:lvl9pPr>
          </a:lstStyle>
          <a:p>
            <a:endParaRPr/>
          </a:p>
        </p:txBody>
      </p:sp>
      <p:grpSp>
        <p:nvGrpSpPr>
          <p:cNvPr id="123" name="Google Shape;123;p5"/>
          <p:cNvGrpSpPr/>
          <p:nvPr/>
        </p:nvGrpSpPr>
        <p:grpSpPr>
          <a:xfrm rot="-7199902">
            <a:off x="8490743" y="3238181"/>
            <a:ext cx="498929" cy="456303"/>
            <a:chOff x="5177300" y="2314950"/>
            <a:chExt cx="341575" cy="312400"/>
          </a:xfrm>
        </p:grpSpPr>
        <p:sp>
          <p:nvSpPr>
            <p:cNvPr id="124" name="Google Shape;124;p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5"/>
          <p:cNvSpPr/>
          <p:nvPr/>
        </p:nvSpPr>
        <p:spPr>
          <a:xfrm rot="10800000">
            <a:off x="-358" y="3748816"/>
            <a:ext cx="623145" cy="1178536"/>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5"/>
          <p:cNvGrpSpPr/>
          <p:nvPr/>
        </p:nvGrpSpPr>
        <p:grpSpPr>
          <a:xfrm rot="8636073">
            <a:off x="213099" y="3687426"/>
            <a:ext cx="498749" cy="456124"/>
            <a:chOff x="5177300" y="2314950"/>
            <a:chExt cx="341575" cy="312400"/>
          </a:xfrm>
        </p:grpSpPr>
        <p:sp>
          <p:nvSpPr>
            <p:cNvPr id="131" name="Google Shape;131;p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5"/>
          <p:cNvGrpSpPr/>
          <p:nvPr/>
        </p:nvGrpSpPr>
        <p:grpSpPr>
          <a:xfrm>
            <a:off x="6777940" y="-6012"/>
            <a:ext cx="1530964" cy="919336"/>
            <a:chOff x="2960200" y="1284875"/>
            <a:chExt cx="3360325" cy="2018300"/>
          </a:xfrm>
        </p:grpSpPr>
        <p:sp>
          <p:nvSpPr>
            <p:cNvPr id="137" name="Google Shape;137;p5"/>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5"/>
          <p:cNvSpPr/>
          <p:nvPr/>
        </p:nvSpPr>
        <p:spPr>
          <a:xfrm flipH="1">
            <a:off x="5787520" y="4616875"/>
            <a:ext cx="1677581" cy="526706"/>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BDAD"/>
        </a:solidFill>
        <a:effectLst/>
      </p:bgPr>
    </p:bg>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1353312" y="3026664"/>
            <a:ext cx="6300300" cy="329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F665D"/>
              </a:buClr>
              <a:buSzPts val="3500"/>
              <a:buNone/>
              <a:defRPr sz="3500">
                <a:solidFill>
                  <a:srgbClr val="DF665D"/>
                </a:solidFill>
              </a:defRPr>
            </a:lvl1pPr>
            <a:lvl2pPr lvl="1" algn="ctr" rtl="0">
              <a:spcBef>
                <a:spcPts val="0"/>
              </a:spcBef>
              <a:spcAft>
                <a:spcPts val="0"/>
              </a:spcAft>
              <a:buClr>
                <a:srgbClr val="DF665D"/>
              </a:buClr>
              <a:buSzPts val="3900"/>
              <a:buNone/>
              <a:defRPr sz="3900">
                <a:solidFill>
                  <a:srgbClr val="DF665D"/>
                </a:solidFill>
              </a:defRPr>
            </a:lvl2pPr>
            <a:lvl3pPr lvl="2" algn="ctr" rtl="0">
              <a:spcBef>
                <a:spcPts val="0"/>
              </a:spcBef>
              <a:spcAft>
                <a:spcPts val="0"/>
              </a:spcAft>
              <a:buClr>
                <a:srgbClr val="DF665D"/>
              </a:buClr>
              <a:buSzPts val="3900"/>
              <a:buNone/>
              <a:defRPr sz="3900">
                <a:solidFill>
                  <a:srgbClr val="DF665D"/>
                </a:solidFill>
              </a:defRPr>
            </a:lvl3pPr>
            <a:lvl4pPr lvl="3" algn="ctr" rtl="0">
              <a:spcBef>
                <a:spcPts val="0"/>
              </a:spcBef>
              <a:spcAft>
                <a:spcPts val="0"/>
              </a:spcAft>
              <a:buClr>
                <a:srgbClr val="DF665D"/>
              </a:buClr>
              <a:buSzPts val="3900"/>
              <a:buNone/>
              <a:defRPr sz="3900">
                <a:solidFill>
                  <a:srgbClr val="DF665D"/>
                </a:solidFill>
              </a:defRPr>
            </a:lvl4pPr>
            <a:lvl5pPr lvl="4" algn="ctr" rtl="0">
              <a:spcBef>
                <a:spcPts val="0"/>
              </a:spcBef>
              <a:spcAft>
                <a:spcPts val="0"/>
              </a:spcAft>
              <a:buClr>
                <a:srgbClr val="DF665D"/>
              </a:buClr>
              <a:buSzPts val="3900"/>
              <a:buNone/>
              <a:defRPr sz="3900">
                <a:solidFill>
                  <a:srgbClr val="DF665D"/>
                </a:solidFill>
              </a:defRPr>
            </a:lvl5pPr>
            <a:lvl6pPr lvl="5" algn="ctr" rtl="0">
              <a:spcBef>
                <a:spcPts val="0"/>
              </a:spcBef>
              <a:spcAft>
                <a:spcPts val="0"/>
              </a:spcAft>
              <a:buClr>
                <a:srgbClr val="DF665D"/>
              </a:buClr>
              <a:buSzPts val="3900"/>
              <a:buNone/>
              <a:defRPr sz="3900">
                <a:solidFill>
                  <a:srgbClr val="DF665D"/>
                </a:solidFill>
              </a:defRPr>
            </a:lvl6pPr>
            <a:lvl7pPr lvl="6" algn="ctr" rtl="0">
              <a:spcBef>
                <a:spcPts val="0"/>
              </a:spcBef>
              <a:spcAft>
                <a:spcPts val="0"/>
              </a:spcAft>
              <a:buClr>
                <a:srgbClr val="DF665D"/>
              </a:buClr>
              <a:buSzPts val="3900"/>
              <a:buNone/>
              <a:defRPr sz="3900">
                <a:solidFill>
                  <a:srgbClr val="DF665D"/>
                </a:solidFill>
              </a:defRPr>
            </a:lvl7pPr>
            <a:lvl8pPr lvl="7" algn="ctr" rtl="0">
              <a:spcBef>
                <a:spcPts val="0"/>
              </a:spcBef>
              <a:spcAft>
                <a:spcPts val="0"/>
              </a:spcAft>
              <a:buClr>
                <a:srgbClr val="DF665D"/>
              </a:buClr>
              <a:buSzPts val="3900"/>
              <a:buNone/>
              <a:defRPr sz="3900">
                <a:solidFill>
                  <a:srgbClr val="DF665D"/>
                </a:solidFill>
              </a:defRPr>
            </a:lvl8pPr>
            <a:lvl9pPr lvl="8" algn="ctr" rtl="0">
              <a:spcBef>
                <a:spcPts val="0"/>
              </a:spcBef>
              <a:spcAft>
                <a:spcPts val="0"/>
              </a:spcAft>
              <a:buClr>
                <a:srgbClr val="DF665D"/>
              </a:buClr>
              <a:buSzPts val="3900"/>
              <a:buNone/>
              <a:defRPr sz="3900">
                <a:solidFill>
                  <a:srgbClr val="DF665D"/>
                </a:solidFill>
              </a:defRPr>
            </a:lvl9pPr>
          </a:lstStyle>
          <a:p>
            <a:endParaRPr/>
          </a:p>
        </p:txBody>
      </p:sp>
      <p:sp>
        <p:nvSpPr>
          <p:cNvPr id="191" name="Google Shape;191;p8"/>
          <p:cNvSpPr txBox="1">
            <a:spLocks noGrp="1"/>
          </p:cNvSpPr>
          <p:nvPr>
            <p:ph type="subTitle" idx="1"/>
          </p:nvPr>
        </p:nvSpPr>
        <p:spPr>
          <a:xfrm>
            <a:off x="1353312" y="1554480"/>
            <a:ext cx="6373500" cy="12618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None/>
              <a:defRPr sz="1800">
                <a:solidFill>
                  <a:srgbClr val="595959"/>
                </a:solidFill>
                <a:latin typeface="Nunito"/>
                <a:ea typeface="Nunito"/>
                <a:cs typeface="Nunito"/>
                <a:sym typeface="Nunito"/>
              </a:defRPr>
            </a:lvl1pPr>
            <a:lvl2pPr lvl="1" algn="r" rtl="0">
              <a:spcBef>
                <a:spcPts val="0"/>
              </a:spcBef>
              <a:spcAft>
                <a:spcPts val="0"/>
              </a:spcAft>
              <a:buNone/>
              <a:defRPr sz="1800">
                <a:solidFill>
                  <a:srgbClr val="595959"/>
                </a:solidFill>
                <a:latin typeface="Nunito"/>
                <a:ea typeface="Nunito"/>
                <a:cs typeface="Nunito"/>
                <a:sym typeface="Nunito"/>
              </a:defRPr>
            </a:lvl2pPr>
            <a:lvl3pPr lvl="2" algn="r" rtl="0">
              <a:spcBef>
                <a:spcPts val="0"/>
              </a:spcBef>
              <a:spcAft>
                <a:spcPts val="0"/>
              </a:spcAft>
              <a:buNone/>
              <a:defRPr sz="1800">
                <a:solidFill>
                  <a:srgbClr val="595959"/>
                </a:solidFill>
                <a:latin typeface="Nunito"/>
                <a:ea typeface="Nunito"/>
                <a:cs typeface="Nunito"/>
                <a:sym typeface="Nunito"/>
              </a:defRPr>
            </a:lvl3pPr>
            <a:lvl4pPr lvl="3" algn="r" rtl="0">
              <a:spcBef>
                <a:spcPts val="0"/>
              </a:spcBef>
              <a:spcAft>
                <a:spcPts val="0"/>
              </a:spcAft>
              <a:buNone/>
              <a:defRPr sz="1800">
                <a:solidFill>
                  <a:srgbClr val="595959"/>
                </a:solidFill>
                <a:latin typeface="Nunito"/>
                <a:ea typeface="Nunito"/>
                <a:cs typeface="Nunito"/>
                <a:sym typeface="Nunito"/>
              </a:defRPr>
            </a:lvl4pPr>
            <a:lvl5pPr lvl="4" algn="r" rtl="0">
              <a:spcBef>
                <a:spcPts val="0"/>
              </a:spcBef>
              <a:spcAft>
                <a:spcPts val="0"/>
              </a:spcAft>
              <a:buNone/>
              <a:defRPr sz="1800">
                <a:solidFill>
                  <a:srgbClr val="595959"/>
                </a:solidFill>
                <a:latin typeface="Nunito"/>
                <a:ea typeface="Nunito"/>
                <a:cs typeface="Nunito"/>
                <a:sym typeface="Nunito"/>
              </a:defRPr>
            </a:lvl5pPr>
            <a:lvl6pPr lvl="5" algn="r" rtl="0">
              <a:spcBef>
                <a:spcPts val="0"/>
              </a:spcBef>
              <a:spcAft>
                <a:spcPts val="0"/>
              </a:spcAft>
              <a:buNone/>
              <a:defRPr sz="1800">
                <a:solidFill>
                  <a:srgbClr val="595959"/>
                </a:solidFill>
                <a:latin typeface="Nunito"/>
                <a:ea typeface="Nunito"/>
                <a:cs typeface="Nunito"/>
                <a:sym typeface="Nunito"/>
              </a:defRPr>
            </a:lvl6pPr>
            <a:lvl7pPr lvl="6" algn="r" rtl="0">
              <a:spcBef>
                <a:spcPts val="0"/>
              </a:spcBef>
              <a:spcAft>
                <a:spcPts val="0"/>
              </a:spcAft>
              <a:buNone/>
              <a:defRPr sz="1800">
                <a:solidFill>
                  <a:srgbClr val="595959"/>
                </a:solidFill>
                <a:latin typeface="Nunito"/>
                <a:ea typeface="Nunito"/>
                <a:cs typeface="Nunito"/>
                <a:sym typeface="Nunito"/>
              </a:defRPr>
            </a:lvl7pPr>
            <a:lvl8pPr lvl="7" algn="r" rtl="0">
              <a:spcBef>
                <a:spcPts val="0"/>
              </a:spcBef>
              <a:spcAft>
                <a:spcPts val="0"/>
              </a:spcAft>
              <a:buNone/>
              <a:defRPr sz="1800">
                <a:solidFill>
                  <a:srgbClr val="595959"/>
                </a:solidFill>
                <a:latin typeface="Nunito"/>
                <a:ea typeface="Nunito"/>
                <a:cs typeface="Nunito"/>
                <a:sym typeface="Nunito"/>
              </a:defRPr>
            </a:lvl8pPr>
            <a:lvl9pPr lvl="8" algn="r" rtl="0">
              <a:spcBef>
                <a:spcPts val="0"/>
              </a:spcBef>
              <a:spcAft>
                <a:spcPts val="0"/>
              </a:spcAft>
              <a:buNone/>
              <a:defRPr sz="1800">
                <a:solidFill>
                  <a:srgbClr val="595959"/>
                </a:solidFill>
                <a:latin typeface="Nunito"/>
                <a:ea typeface="Nunito"/>
                <a:cs typeface="Nunito"/>
                <a:sym typeface="Nunito"/>
              </a:defRPr>
            </a:lvl9pPr>
          </a:lstStyle>
          <a:p>
            <a:endParaRPr/>
          </a:p>
        </p:txBody>
      </p:sp>
      <p:sp>
        <p:nvSpPr>
          <p:cNvPr id="192" name="Google Shape;192;p8"/>
          <p:cNvSpPr/>
          <p:nvPr/>
        </p:nvSpPr>
        <p:spPr>
          <a:xfrm>
            <a:off x="8119599" y="2664177"/>
            <a:ext cx="1025648" cy="1063093"/>
          </a:xfrm>
          <a:custGeom>
            <a:avLst/>
            <a:gdLst/>
            <a:ahLst/>
            <a:cxnLst/>
            <a:rect l="l" t="t" r="r" b="b"/>
            <a:pathLst>
              <a:path w="32004" h="33175" extrusionOk="0">
                <a:moveTo>
                  <a:pt x="10837" y="0"/>
                </a:moveTo>
                <a:cubicBezTo>
                  <a:pt x="8343" y="0"/>
                  <a:pt x="5972" y="932"/>
                  <a:pt x="4474" y="3782"/>
                </a:cubicBezTo>
                <a:cubicBezTo>
                  <a:pt x="0" y="12316"/>
                  <a:pt x="12035" y="21326"/>
                  <a:pt x="18477" y="26173"/>
                </a:cubicBezTo>
                <a:cubicBezTo>
                  <a:pt x="18871" y="26463"/>
                  <a:pt x="19223" y="26733"/>
                  <a:pt x="19575" y="27002"/>
                </a:cubicBezTo>
                <a:cubicBezTo>
                  <a:pt x="24049" y="30399"/>
                  <a:pt x="28275" y="32243"/>
                  <a:pt x="32003" y="33175"/>
                </a:cubicBezTo>
                <a:lnTo>
                  <a:pt x="32003" y="32553"/>
                </a:lnTo>
                <a:cubicBezTo>
                  <a:pt x="28378" y="31621"/>
                  <a:pt x="24298" y="29819"/>
                  <a:pt x="19948" y="26505"/>
                </a:cubicBezTo>
                <a:cubicBezTo>
                  <a:pt x="19596" y="26256"/>
                  <a:pt x="19243" y="25987"/>
                  <a:pt x="18850" y="25697"/>
                </a:cubicBezTo>
                <a:cubicBezTo>
                  <a:pt x="12532" y="20953"/>
                  <a:pt x="787" y="12129"/>
                  <a:pt x="5013" y="4072"/>
                </a:cubicBezTo>
                <a:cubicBezTo>
                  <a:pt x="6354" y="1513"/>
                  <a:pt x="8430" y="590"/>
                  <a:pt x="10796" y="590"/>
                </a:cubicBezTo>
                <a:cubicBezTo>
                  <a:pt x="13620" y="590"/>
                  <a:pt x="16855" y="1906"/>
                  <a:pt x="19741" y="3326"/>
                </a:cubicBezTo>
                <a:cubicBezTo>
                  <a:pt x="22185" y="4527"/>
                  <a:pt x="24733" y="5625"/>
                  <a:pt x="27177" y="6702"/>
                </a:cubicBezTo>
                <a:cubicBezTo>
                  <a:pt x="28772" y="7386"/>
                  <a:pt x="30388" y="8069"/>
                  <a:pt x="32003" y="8815"/>
                </a:cubicBezTo>
                <a:lnTo>
                  <a:pt x="32003" y="8132"/>
                </a:lnTo>
                <a:cubicBezTo>
                  <a:pt x="30470" y="7448"/>
                  <a:pt x="28938" y="6785"/>
                  <a:pt x="27426" y="6143"/>
                </a:cubicBezTo>
                <a:cubicBezTo>
                  <a:pt x="24981" y="5066"/>
                  <a:pt x="22433" y="3968"/>
                  <a:pt x="20010" y="2787"/>
                </a:cubicBezTo>
                <a:cubicBezTo>
                  <a:pt x="18097" y="1843"/>
                  <a:pt x="14345" y="0"/>
                  <a:pt x="10837"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32424" y="591571"/>
            <a:ext cx="94957" cy="91873"/>
          </a:xfrm>
          <a:custGeom>
            <a:avLst/>
            <a:gdLst/>
            <a:ahLst/>
            <a:cxnLst/>
            <a:rect l="l" t="t" r="r" b="b"/>
            <a:pathLst>
              <a:path w="2963" h="2867" extrusionOk="0">
                <a:moveTo>
                  <a:pt x="1254" y="0"/>
                </a:moveTo>
                <a:cubicBezTo>
                  <a:pt x="1047" y="0"/>
                  <a:pt x="845" y="50"/>
                  <a:pt x="663" y="165"/>
                </a:cubicBezTo>
                <a:cubicBezTo>
                  <a:pt x="436" y="310"/>
                  <a:pt x="291" y="559"/>
                  <a:pt x="208" y="808"/>
                </a:cubicBezTo>
                <a:cubicBezTo>
                  <a:pt x="1" y="1553"/>
                  <a:pt x="332" y="2651"/>
                  <a:pt x="1181" y="2838"/>
                </a:cubicBezTo>
                <a:cubicBezTo>
                  <a:pt x="1254" y="2857"/>
                  <a:pt x="1329" y="2867"/>
                  <a:pt x="1405" y="2867"/>
                </a:cubicBezTo>
                <a:cubicBezTo>
                  <a:pt x="1564" y="2867"/>
                  <a:pt x="1724" y="2825"/>
                  <a:pt x="1865" y="2755"/>
                </a:cubicBezTo>
                <a:cubicBezTo>
                  <a:pt x="1927" y="2734"/>
                  <a:pt x="1968" y="2713"/>
                  <a:pt x="2031" y="2672"/>
                </a:cubicBezTo>
                <a:cubicBezTo>
                  <a:pt x="2279" y="2527"/>
                  <a:pt x="2486" y="2299"/>
                  <a:pt x="2652" y="2071"/>
                </a:cubicBezTo>
                <a:cubicBezTo>
                  <a:pt x="2818" y="1864"/>
                  <a:pt x="2963" y="1636"/>
                  <a:pt x="2963" y="1367"/>
                </a:cubicBezTo>
                <a:cubicBezTo>
                  <a:pt x="2963" y="1160"/>
                  <a:pt x="2880" y="953"/>
                  <a:pt x="2756" y="808"/>
                </a:cubicBezTo>
                <a:cubicBezTo>
                  <a:pt x="2436" y="382"/>
                  <a:pt x="1826" y="0"/>
                  <a:pt x="125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968776" y="3800269"/>
            <a:ext cx="161359" cy="144138"/>
          </a:xfrm>
          <a:custGeom>
            <a:avLst/>
            <a:gdLst/>
            <a:ahLst/>
            <a:cxnLst/>
            <a:rect l="l" t="t" r="r" b="b"/>
            <a:pathLst>
              <a:path w="5035" h="4498" extrusionOk="0">
                <a:moveTo>
                  <a:pt x="2570" y="1"/>
                </a:moveTo>
                <a:cubicBezTo>
                  <a:pt x="1501" y="1"/>
                  <a:pt x="317" y="575"/>
                  <a:pt x="83" y="1657"/>
                </a:cubicBezTo>
                <a:cubicBezTo>
                  <a:pt x="1" y="2010"/>
                  <a:pt x="63" y="2403"/>
                  <a:pt x="208" y="2755"/>
                </a:cubicBezTo>
                <a:cubicBezTo>
                  <a:pt x="249" y="2838"/>
                  <a:pt x="291" y="2921"/>
                  <a:pt x="332" y="3004"/>
                </a:cubicBezTo>
                <a:cubicBezTo>
                  <a:pt x="581" y="3397"/>
                  <a:pt x="933" y="3729"/>
                  <a:pt x="1306" y="4019"/>
                </a:cubicBezTo>
                <a:cubicBezTo>
                  <a:pt x="1637" y="4267"/>
                  <a:pt x="2010" y="4495"/>
                  <a:pt x="2424" y="4495"/>
                </a:cubicBezTo>
                <a:cubicBezTo>
                  <a:pt x="2445" y="4497"/>
                  <a:pt x="2466" y="4497"/>
                  <a:pt x="2487" y="4497"/>
                </a:cubicBezTo>
                <a:cubicBezTo>
                  <a:pt x="2795" y="4497"/>
                  <a:pt x="3083" y="4358"/>
                  <a:pt x="3336" y="4164"/>
                </a:cubicBezTo>
                <a:cubicBezTo>
                  <a:pt x="4226" y="3460"/>
                  <a:pt x="5034" y="1906"/>
                  <a:pt x="4330" y="829"/>
                </a:cubicBezTo>
                <a:cubicBezTo>
                  <a:pt x="4102" y="477"/>
                  <a:pt x="3729" y="228"/>
                  <a:pt x="3315" y="104"/>
                </a:cubicBezTo>
                <a:cubicBezTo>
                  <a:pt x="3084" y="35"/>
                  <a:pt x="2830" y="1"/>
                  <a:pt x="257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3407687" y="1462"/>
            <a:ext cx="1152460" cy="988043"/>
          </a:xfrm>
          <a:custGeom>
            <a:avLst/>
            <a:gdLst/>
            <a:ahLst/>
            <a:cxnLst/>
            <a:rect l="l" t="t" r="r" b="b"/>
            <a:pathLst>
              <a:path w="35961" h="30833" extrusionOk="0">
                <a:moveTo>
                  <a:pt x="1" y="0"/>
                </a:moveTo>
                <a:cubicBezTo>
                  <a:pt x="2859" y="11683"/>
                  <a:pt x="10089" y="23034"/>
                  <a:pt x="19079" y="28896"/>
                </a:cubicBezTo>
                <a:cubicBezTo>
                  <a:pt x="19824" y="29372"/>
                  <a:pt x="20632" y="29787"/>
                  <a:pt x="21481" y="30118"/>
                </a:cubicBezTo>
                <a:cubicBezTo>
                  <a:pt x="22673" y="30571"/>
                  <a:pt x="23935" y="30832"/>
                  <a:pt x="25172" y="30832"/>
                </a:cubicBezTo>
                <a:cubicBezTo>
                  <a:pt x="26536" y="30832"/>
                  <a:pt x="27869" y="30515"/>
                  <a:pt x="29042" y="29787"/>
                </a:cubicBezTo>
                <a:cubicBezTo>
                  <a:pt x="31569" y="28212"/>
                  <a:pt x="32708" y="25147"/>
                  <a:pt x="33475" y="22268"/>
                </a:cubicBezTo>
                <a:cubicBezTo>
                  <a:pt x="35381" y="15018"/>
                  <a:pt x="35961" y="7416"/>
                  <a:pt x="35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6730853" y="4226051"/>
            <a:ext cx="1998162" cy="91905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929077" y="1462"/>
            <a:ext cx="1216171" cy="1961474"/>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DACB"/>
              </a:solidFill>
            </a:endParaRPr>
          </a:p>
        </p:txBody>
      </p:sp>
      <p:sp>
        <p:nvSpPr>
          <p:cNvPr id="198" name="Google Shape;198;p8"/>
          <p:cNvSpPr/>
          <p:nvPr/>
        </p:nvSpPr>
        <p:spPr>
          <a:xfrm>
            <a:off x="910" y="4049835"/>
            <a:ext cx="1382786" cy="1095266"/>
          </a:xfrm>
          <a:custGeom>
            <a:avLst/>
            <a:gdLst/>
            <a:ahLst/>
            <a:cxnLst/>
            <a:rect l="l" t="t" r="r" b="b"/>
            <a:pathLst>
              <a:path w="43148" h="34179" extrusionOk="0">
                <a:moveTo>
                  <a:pt x="1" y="1"/>
                </a:moveTo>
                <a:lnTo>
                  <a:pt x="1" y="34179"/>
                </a:lnTo>
                <a:lnTo>
                  <a:pt x="43148" y="34179"/>
                </a:lnTo>
                <a:cubicBezTo>
                  <a:pt x="40952" y="30782"/>
                  <a:pt x="38591" y="27468"/>
                  <a:pt x="36250" y="24195"/>
                </a:cubicBezTo>
                <a:cubicBezTo>
                  <a:pt x="33164" y="19886"/>
                  <a:pt x="30057" y="15536"/>
                  <a:pt x="26017" y="12098"/>
                </a:cubicBezTo>
                <a:cubicBezTo>
                  <a:pt x="20756" y="7603"/>
                  <a:pt x="14210" y="4910"/>
                  <a:pt x="7685" y="2590"/>
                </a:cubicBezTo>
                <a:cubicBezTo>
                  <a:pt x="5138" y="1679"/>
                  <a:pt x="2569" y="82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5957" y="-5405"/>
            <a:ext cx="1301161" cy="16003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4155163" y="4859329"/>
            <a:ext cx="250291" cy="201114"/>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945540" y="4606526"/>
            <a:ext cx="178473" cy="163750"/>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4362959" y="4644435"/>
            <a:ext cx="197188" cy="98378"/>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3708998" y="4424639"/>
            <a:ext cx="156776" cy="99788"/>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3796039" y="4851062"/>
            <a:ext cx="95630" cy="86233"/>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129709" y="2134505"/>
            <a:ext cx="331275" cy="330256"/>
          </a:xfrm>
          <a:custGeom>
            <a:avLst/>
            <a:gdLst/>
            <a:ahLst/>
            <a:cxnLst/>
            <a:rect l="l" t="t" r="r" b="b"/>
            <a:pathLst>
              <a:path w="10337" h="10306" extrusionOk="0">
                <a:moveTo>
                  <a:pt x="6170" y="345"/>
                </a:moveTo>
                <a:cubicBezTo>
                  <a:pt x="6905" y="345"/>
                  <a:pt x="7629" y="496"/>
                  <a:pt x="8244" y="798"/>
                </a:cubicBezTo>
                <a:cubicBezTo>
                  <a:pt x="9239" y="1274"/>
                  <a:pt x="9819" y="2372"/>
                  <a:pt x="9901" y="3926"/>
                </a:cubicBezTo>
                <a:cubicBezTo>
                  <a:pt x="10026" y="6515"/>
                  <a:pt x="8514" y="8359"/>
                  <a:pt x="7064" y="9229"/>
                </a:cubicBezTo>
                <a:cubicBezTo>
                  <a:pt x="6241" y="9715"/>
                  <a:pt x="5361" y="9962"/>
                  <a:pt x="4534" y="9962"/>
                </a:cubicBezTo>
                <a:cubicBezTo>
                  <a:pt x="3882" y="9962"/>
                  <a:pt x="3264" y="9808"/>
                  <a:pt x="2734" y="9498"/>
                </a:cubicBezTo>
                <a:cubicBezTo>
                  <a:pt x="932" y="8400"/>
                  <a:pt x="352" y="6929"/>
                  <a:pt x="829" y="4547"/>
                </a:cubicBezTo>
                <a:cubicBezTo>
                  <a:pt x="1284" y="2144"/>
                  <a:pt x="3314" y="1088"/>
                  <a:pt x="4164" y="736"/>
                </a:cubicBezTo>
                <a:cubicBezTo>
                  <a:pt x="4226" y="715"/>
                  <a:pt x="4267" y="694"/>
                  <a:pt x="4329" y="674"/>
                </a:cubicBezTo>
                <a:cubicBezTo>
                  <a:pt x="4911" y="455"/>
                  <a:pt x="5544" y="345"/>
                  <a:pt x="6170" y="345"/>
                </a:cubicBezTo>
                <a:close/>
                <a:moveTo>
                  <a:pt x="6161" y="0"/>
                </a:moveTo>
                <a:cubicBezTo>
                  <a:pt x="5493" y="0"/>
                  <a:pt x="4821" y="115"/>
                  <a:pt x="4205" y="342"/>
                </a:cubicBezTo>
                <a:cubicBezTo>
                  <a:pt x="4143" y="363"/>
                  <a:pt x="4101" y="384"/>
                  <a:pt x="4039" y="404"/>
                </a:cubicBezTo>
                <a:cubicBezTo>
                  <a:pt x="3128" y="777"/>
                  <a:pt x="974" y="1917"/>
                  <a:pt x="477" y="4485"/>
                </a:cubicBezTo>
                <a:cubicBezTo>
                  <a:pt x="0" y="6991"/>
                  <a:pt x="642" y="8628"/>
                  <a:pt x="2569" y="9788"/>
                </a:cubicBezTo>
                <a:cubicBezTo>
                  <a:pt x="3149" y="10140"/>
                  <a:pt x="3832" y="10306"/>
                  <a:pt x="4557" y="10306"/>
                </a:cubicBezTo>
                <a:cubicBezTo>
                  <a:pt x="5427" y="10306"/>
                  <a:pt x="6380" y="10036"/>
                  <a:pt x="7250" y="9519"/>
                </a:cubicBezTo>
                <a:cubicBezTo>
                  <a:pt x="9197" y="8359"/>
                  <a:pt x="10336" y="6204"/>
                  <a:pt x="10233" y="3905"/>
                </a:cubicBezTo>
                <a:cubicBezTo>
                  <a:pt x="10171" y="2248"/>
                  <a:pt x="9487" y="1005"/>
                  <a:pt x="8410" y="487"/>
                </a:cubicBezTo>
                <a:cubicBezTo>
                  <a:pt x="7736" y="161"/>
                  <a:pt x="6952" y="0"/>
                  <a:pt x="6161"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5"/>
        <p:cNvGrpSpPr/>
        <p:nvPr/>
      </p:nvGrpSpPr>
      <p:grpSpPr>
        <a:xfrm>
          <a:off x="0" y="0"/>
          <a:ext cx="0" cy="0"/>
          <a:chOff x="0" y="0"/>
          <a:chExt cx="0" cy="0"/>
        </a:xfrm>
      </p:grpSpPr>
    </p:spTree>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rgbClr val="FDDACB"/>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title"/>
          </p:nvPr>
        </p:nvSpPr>
        <p:spPr>
          <a:xfrm>
            <a:off x="1444100" y="420024"/>
            <a:ext cx="6255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400"/>
              <a:buNone/>
              <a:defRPr>
                <a:solidFill>
                  <a:schemeClr val="dk2"/>
                </a:solidFill>
              </a:defRPr>
            </a:lvl1pPr>
            <a:lvl2pPr lvl="1" algn="ctr" rtl="0">
              <a:spcBef>
                <a:spcPts val="0"/>
              </a:spcBef>
              <a:spcAft>
                <a:spcPts val="0"/>
              </a:spcAft>
              <a:buClr>
                <a:schemeClr val="dk2"/>
              </a:buClr>
              <a:buSzPts val="4400"/>
              <a:buNone/>
              <a:defRPr>
                <a:solidFill>
                  <a:schemeClr val="dk2"/>
                </a:solidFill>
              </a:defRPr>
            </a:lvl2pPr>
            <a:lvl3pPr lvl="2" algn="ctr" rtl="0">
              <a:spcBef>
                <a:spcPts val="0"/>
              </a:spcBef>
              <a:spcAft>
                <a:spcPts val="0"/>
              </a:spcAft>
              <a:buClr>
                <a:schemeClr val="dk2"/>
              </a:buClr>
              <a:buSzPts val="4400"/>
              <a:buNone/>
              <a:defRPr>
                <a:solidFill>
                  <a:schemeClr val="dk2"/>
                </a:solidFill>
              </a:defRPr>
            </a:lvl3pPr>
            <a:lvl4pPr lvl="3" algn="ctr" rtl="0">
              <a:spcBef>
                <a:spcPts val="0"/>
              </a:spcBef>
              <a:spcAft>
                <a:spcPts val="0"/>
              </a:spcAft>
              <a:buClr>
                <a:schemeClr val="dk2"/>
              </a:buClr>
              <a:buSzPts val="4400"/>
              <a:buNone/>
              <a:defRPr>
                <a:solidFill>
                  <a:schemeClr val="dk2"/>
                </a:solidFill>
              </a:defRPr>
            </a:lvl4pPr>
            <a:lvl5pPr lvl="4" algn="ctr" rtl="0">
              <a:spcBef>
                <a:spcPts val="0"/>
              </a:spcBef>
              <a:spcAft>
                <a:spcPts val="0"/>
              </a:spcAft>
              <a:buClr>
                <a:schemeClr val="dk2"/>
              </a:buClr>
              <a:buSzPts val="4400"/>
              <a:buNone/>
              <a:defRPr>
                <a:solidFill>
                  <a:schemeClr val="dk2"/>
                </a:solidFill>
              </a:defRPr>
            </a:lvl5pPr>
            <a:lvl6pPr lvl="5" algn="ctr" rtl="0">
              <a:spcBef>
                <a:spcPts val="0"/>
              </a:spcBef>
              <a:spcAft>
                <a:spcPts val="0"/>
              </a:spcAft>
              <a:buClr>
                <a:schemeClr val="dk2"/>
              </a:buClr>
              <a:buSzPts val="4400"/>
              <a:buNone/>
              <a:defRPr>
                <a:solidFill>
                  <a:schemeClr val="dk2"/>
                </a:solidFill>
              </a:defRPr>
            </a:lvl6pPr>
            <a:lvl7pPr lvl="6" algn="ctr" rtl="0">
              <a:spcBef>
                <a:spcPts val="0"/>
              </a:spcBef>
              <a:spcAft>
                <a:spcPts val="0"/>
              </a:spcAft>
              <a:buClr>
                <a:schemeClr val="dk2"/>
              </a:buClr>
              <a:buSzPts val="4400"/>
              <a:buNone/>
              <a:defRPr>
                <a:solidFill>
                  <a:schemeClr val="dk2"/>
                </a:solidFill>
              </a:defRPr>
            </a:lvl7pPr>
            <a:lvl8pPr lvl="7" algn="ctr" rtl="0">
              <a:spcBef>
                <a:spcPts val="0"/>
              </a:spcBef>
              <a:spcAft>
                <a:spcPts val="0"/>
              </a:spcAft>
              <a:buClr>
                <a:schemeClr val="dk2"/>
              </a:buClr>
              <a:buSzPts val="4400"/>
              <a:buNone/>
              <a:defRPr>
                <a:solidFill>
                  <a:schemeClr val="dk2"/>
                </a:solidFill>
              </a:defRPr>
            </a:lvl8pPr>
            <a:lvl9pPr lvl="8" algn="ctr" rtl="0">
              <a:spcBef>
                <a:spcPts val="0"/>
              </a:spcBef>
              <a:spcAft>
                <a:spcPts val="0"/>
              </a:spcAft>
              <a:buClr>
                <a:schemeClr val="dk2"/>
              </a:buClr>
              <a:buSzPts val="4400"/>
              <a:buNone/>
              <a:defRPr>
                <a:solidFill>
                  <a:schemeClr val="dk2"/>
                </a:solidFill>
              </a:defRPr>
            </a:lvl9pPr>
          </a:lstStyle>
          <a:p>
            <a:endParaRPr/>
          </a:p>
        </p:txBody>
      </p:sp>
      <p:sp>
        <p:nvSpPr>
          <p:cNvPr id="278" name="Google Shape;278;p13"/>
          <p:cNvSpPr txBox="1">
            <a:spLocks noGrp="1"/>
          </p:cNvSpPr>
          <p:nvPr>
            <p:ph type="subTitle" idx="1"/>
          </p:nvPr>
        </p:nvSpPr>
        <p:spPr>
          <a:xfrm>
            <a:off x="1124712" y="1645920"/>
            <a:ext cx="2459700" cy="356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800" b="1">
                <a:solidFill>
                  <a:srgbClr val="DF665D"/>
                </a:solidFill>
                <a:latin typeface="Nunito"/>
                <a:ea typeface="Nunito"/>
                <a:cs typeface="Nunito"/>
                <a:sym typeface="Nunito"/>
              </a:defRPr>
            </a:lvl1pPr>
            <a:lvl2pPr lvl="1" algn="r" rtl="0">
              <a:spcBef>
                <a:spcPts val="0"/>
              </a:spcBef>
              <a:spcAft>
                <a:spcPts val="0"/>
              </a:spcAft>
              <a:buNone/>
              <a:defRPr sz="1800" b="1">
                <a:solidFill>
                  <a:srgbClr val="DF665D"/>
                </a:solidFill>
                <a:latin typeface="Nunito"/>
                <a:ea typeface="Nunito"/>
                <a:cs typeface="Nunito"/>
                <a:sym typeface="Nunito"/>
              </a:defRPr>
            </a:lvl2pPr>
            <a:lvl3pPr lvl="2" algn="r" rtl="0">
              <a:spcBef>
                <a:spcPts val="0"/>
              </a:spcBef>
              <a:spcAft>
                <a:spcPts val="0"/>
              </a:spcAft>
              <a:buNone/>
              <a:defRPr sz="1800" b="1">
                <a:solidFill>
                  <a:srgbClr val="DF665D"/>
                </a:solidFill>
                <a:latin typeface="Nunito"/>
                <a:ea typeface="Nunito"/>
                <a:cs typeface="Nunito"/>
                <a:sym typeface="Nunito"/>
              </a:defRPr>
            </a:lvl3pPr>
            <a:lvl4pPr lvl="3" algn="r" rtl="0">
              <a:spcBef>
                <a:spcPts val="0"/>
              </a:spcBef>
              <a:spcAft>
                <a:spcPts val="0"/>
              </a:spcAft>
              <a:buNone/>
              <a:defRPr sz="1800" b="1">
                <a:solidFill>
                  <a:srgbClr val="DF665D"/>
                </a:solidFill>
                <a:latin typeface="Nunito"/>
                <a:ea typeface="Nunito"/>
                <a:cs typeface="Nunito"/>
                <a:sym typeface="Nunito"/>
              </a:defRPr>
            </a:lvl4pPr>
            <a:lvl5pPr lvl="4" algn="r" rtl="0">
              <a:spcBef>
                <a:spcPts val="0"/>
              </a:spcBef>
              <a:spcAft>
                <a:spcPts val="0"/>
              </a:spcAft>
              <a:buNone/>
              <a:defRPr sz="1800" b="1">
                <a:solidFill>
                  <a:srgbClr val="DF665D"/>
                </a:solidFill>
                <a:latin typeface="Nunito"/>
                <a:ea typeface="Nunito"/>
                <a:cs typeface="Nunito"/>
                <a:sym typeface="Nunito"/>
              </a:defRPr>
            </a:lvl5pPr>
            <a:lvl6pPr lvl="5" algn="r" rtl="0">
              <a:spcBef>
                <a:spcPts val="0"/>
              </a:spcBef>
              <a:spcAft>
                <a:spcPts val="0"/>
              </a:spcAft>
              <a:buNone/>
              <a:defRPr sz="1800" b="1">
                <a:solidFill>
                  <a:srgbClr val="DF665D"/>
                </a:solidFill>
                <a:latin typeface="Nunito"/>
                <a:ea typeface="Nunito"/>
                <a:cs typeface="Nunito"/>
                <a:sym typeface="Nunito"/>
              </a:defRPr>
            </a:lvl6pPr>
            <a:lvl7pPr lvl="6" algn="r" rtl="0">
              <a:spcBef>
                <a:spcPts val="0"/>
              </a:spcBef>
              <a:spcAft>
                <a:spcPts val="0"/>
              </a:spcAft>
              <a:buNone/>
              <a:defRPr sz="1800" b="1">
                <a:solidFill>
                  <a:srgbClr val="DF665D"/>
                </a:solidFill>
                <a:latin typeface="Nunito"/>
                <a:ea typeface="Nunito"/>
                <a:cs typeface="Nunito"/>
                <a:sym typeface="Nunito"/>
              </a:defRPr>
            </a:lvl7pPr>
            <a:lvl8pPr lvl="7" algn="r" rtl="0">
              <a:spcBef>
                <a:spcPts val="0"/>
              </a:spcBef>
              <a:spcAft>
                <a:spcPts val="0"/>
              </a:spcAft>
              <a:buNone/>
              <a:defRPr sz="1800" b="1">
                <a:solidFill>
                  <a:srgbClr val="DF665D"/>
                </a:solidFill>
                <a:latin typeface="Nunito"/>
                <a:ea typeface="Nunito"/>
                <a:cs typeface="Nunito"/>
                <a:sym typeface="Nunito"/>
              </a:defRPr>
            </a:lvl8pPr>
            <a:lvl9pPr lvl="8" algn="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79" name="Google Shape;279;p13"/>
          <p:cNvSpPr txBox="1">
            <a:spLocks noGrp="1"/>
          </p:cNvSpPr>
          <p:nvPr>
            <p:ph type="subTitle" idx="2"/>
          </p:nvPr>
        </p:nvSpPr>
        <p:spPr>
          <a:xfrm>
            <a:off x="5559552" y="1645920"/>
            <a:ext cx="2459700" cy="356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b="1">
                <a:solidFill>
                  <a:srgbClr val="DF665D"/>
                </a:solidFill>
                <a:latin typeface="Nunito"/>
                <a:ea typeface="Nunito"/>
                <a:cs typeface="Nunito"/>
                <a:sym typeface="Nunito"/>
              </a:defRPr>
            </a:lvl1pPr>
            <a:lvl2pPr lvl="1" rtl="0">
              <a:spcBef>
                <a:spcPts val="0"/>
              </a:spcBef>
              <a:spcAft>
                <a:spcPts val="0"/>
              </a:spcAft>
              <a:buNone/>
              <a:defRPr sz="1800" b="1">
                <a:solidFill>
                  <a:srgbClr val="DF665D"/>
                </a:solidFill>
                <a:latin typeface="Nunito"/>
                <a:ea typeface="Nunito"/>
                <a:cs typeface="Nunito"/>
                <a:sym typeface="Nunito"/>
              </a:defRPr>
            </a:lvl2pPr>
            <a:lvl3pPr lvl="2" rtl="0">
              <a:spcBef>
                <a:spcPts val="0"/>
              </a:spcBef>
              <a:spcAft>
                <a:spcPts val="0"/>
              </a:spcAft>
              <a:buNone/>
              <a:defRPr sz="1800" b="1">
                <a:solidFill>
                  <a:srgbClr val="DF665D"/>
                </a:solidFill>
                <a:latin typeface="Nunito"/>
                <a:ea typeface="Nunito"/>
                <a:cs typeface="Nunito"/>
                <a:sym typeface="Nunito"/>
              </a:defRPr>
            </a:lvl3pPr>
            <a:lvl4pPr lvl="3" rtl="0">
              <a:spcBef>
                <a:spcPts val="0"/>
              </a:spcBef>
              <a:spcAft>
                <a:spcPts val="0"/>
              </a:spcAft>
              <a:buNone/>
              <a:defRPr sz="1800" b="1">
                <a:solidFill>
                  <a:srgbClr val="DF665D"/>
                </a:solidFill>
                <a:latin typeface="Nunito"/>
                <a:ea typeface="Nunito"/>
                <a:cs typeface="Nunito"/>
                <a:sym typeface="Nunito"/>
              </a:defRPr>
            </a:lvl4pPr>
            <a:lvl5pPr lvl="4" rtl="0">
              <a:spcBef>
                <a:spcPts val="0"/>
              </a:spcBef>
              <a:spcAft>
                <a:spcPts val="0"/>
              </a:spcAft>
              <a:buNone/>
              <a:defRPr sz="1800" b="1">
                <a:solidFill>
                  <a:srgbClr val="DF665D"/>
                </a:solidFill>
                <a:latin typeface="Nunito"/>
                <a:ea typeface="Nunito"/>
                <a:cs typeface="Nunito"/>
                <a:sym typeface="Nunito"/>
              </a:defRPr>
            </a:lvl5pPr>
            <a:lvl6pPr lvl="5" rtl="0">
              <a:spcBef>
                <a:spcPts val="0"/>
              </a:spcBef>
              <a:spcAft>
                <a:spcPts val="0"/>
              </a:spcAft>
              <a:buNone/>
              <a:defRPr sz="1800" b="1">
                <a:solidFill>
                  <a:srgbClr val="DF665D"/>
                </a:solidFill>
                <a:latin typeface="Nunito"/>
                <a:ea typeface="Nunito"/>
                <a:cs typeface="Nunito"/>
                <a:sym typeface="Nunito"/>
              </a:defRPr>
            </a:lvl6pPr>
            <a:lvl7pPr lvl="6" rtl="0">
              <a:spcBef>
                <a:spcPts val="0"/>
              </a:spcBef>
              <a:spcAft>
                <a:spcPts val="0"/>
              </a:spcAft>
              <a:buNone/>
              <a:defRPr sz="1800" b="1">
                <a:solidFill>
                  <a:srgbClr val="DF665D"/>
                </a:solidFill>
                <a:latin typeface="Nunito"/>
                <a:ea typeface="Nunito"/>
                <a:cs typeface="Nunito"/>
                <a:sym typeface="Nunito"/>
              </a:defRPr>
            </a:lvl7pPr>
            <a:lvl8pPr lvl="7" rtl="0">
              <a:spcBef>
                <a:spcPts val="0"/>
              </a:spcBef>
              <a:spcAft>
                <a:spcPts val="0"/>
              </a:spcAft>
              <a:buNone/>
              <a:defRPr sz="1800" b="1">
                <a:solidFill>
                  <a:srgbClr val="DF665D"/>
                </a:solidFill>
                <a:latin typeface="Nunito"/>
                <a:ea typeface="Nunito"/>
                <a:cs typeface="Nunito"/>
                <a:sym typeface="Nunito"/>
              </a:defRPr>
            </a:lvl8pPr>
            <a:lvl9pPr lvl="8"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80" name="Google Shape;280;p13"/>
          <p:cNvSpPr txBox="1">
            <a:spLocks noGrp="1"/>
          </p:cNvSpPr>
          <p:nvPr>
            <p:ph type="subTitle" idx="3"/>
          </p:nvPr>
        </p:nvSpPr>
        <p:spPr>
          <a:xfrm>
            <a:off x="1124712" y="2011680"/>
            <a:ext cx="2459700" cy="572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chemeClr val="dk2"/>
                </a:solidFill>
                <a:latin typeface="Nunito"/>
                <a:ea typeface="Nunito"/>
                <a:cs typeface="Nunito"/>
                <a:sym typeface="Nunito"/>
              </a:defRPr>
            </a:lvl1pPr>
            <a:lvl2pPr lvl="1" algn="r" rtl="0">
              <a:spcBef>
                <a:spcPts val="0"/>
              </a:spcBef>
              <a:spcAft>
                <a:spcPts val="0"/>
              </a:spcAft>
              <a:buNone/>
              <a:defRPr sz="1600">
                <a:solidFill>
                  <a:schemeClr val="dk2"/>
                </a:solidFill>
                <a:latin typeface="Nunito"/>
                <a:ea typeface="Nunito"/>
                <a:cs typeface="Nunito"/>
                <a:sym typeface="Nunito"/>
              </a:defRPr>
            </a:lvl2pPr>
            <a:lvl3pPr lvl="2" algn="r" rtl="0">
              <a:spcBef>
                <a:spcPts val="0"/>
              </a:spcBef>
              <a:spcAft>
                <a:spcPts val="0"/>
              </a:spcAft>
              <a:buNone/>
              <a:defRPr sz="1600">
                <a:solidFill>
                  <a:schemeClr val="dk2"/>
                </a:solidFill>
                <a:latin typeface="Nunito"/>
                <a:ea typeface="Nunito"/>
                <a:cs typeface="Nunito"/>
                <a:sym typeface="Nunito"/>
              </a:defRPr>
            </a:lvl3pPr>
            <a:lvl4pPr lvl="3" algn="r" rtl="0">
              <a:spcBef>
                <a:spcPts val="0"/>
              </a:spcBef>
              <a:spcAft>
                <a:spcPts val="0"/>
              </a:spcAft>
              <a:buNone/>
              <a:defRPr sz="1600">
                <a:solidFill>
                  <a:schemeClr val="dk2"/>
                </a:solidFill>
                <a:latin typeface="Nunito"/>
                <a:ea typeface="Nunito"/>
                <a:cs typeface="Nunito"/>
                <a:sym typeface="Nunito"/>
              </a:defRPr>
            </a:lvl4pPr>
            <a:lvl5pPr lvl="4" algn="r" rtl="0">
              <a:spcBef>
                <a:spcPts val="0"/>
              </a:spcBef>
              <a:spcAft>
                <a:spcPts val="0"/>
              </a:spcAft>
              <a:buNone/>
              <a:defRPr sz="1600">
                <a:solidFill>
                  <a:schemeClr val="dk2"/>
                </a:solidFill>
                <a:latin typeface="Nunito"/>
                <a:ea typeface="Nunito"/>
                <a:cs typeface="Nunito"/>
                <a:sym typeface="Nunito"/>
              </a:defRPr>
            </a:lvl5pPr>
            <a:lvl6pPr lvl="5" algn="r" rtl="0">
              <a:spcBef>
                <a:spcPts val="0"/>
              </a:spcBef>
              <a:spcAft>
                <a:spcPts val="0"/>
              </a:spcAft>
              <a:buNone/>
              <a:defRPr sz="1600">
                <a:solidFill>
                  <a:schemeClr val="dk2"/>
                </a:solidFill>
                <a:latin typeface="Nunito"/>
                <a:ea typeface="Nunito"/>
                <a:cs typeface="Nunito"/>
                <a:sym typeface="Nunito"/>
              </a:defRPr>
            </a:lvl6pPr>
            <a:lvl7pPr lvl="6" algn="r" rtl="0">
              <a:spcBef>
                <a:spcPts val="0"/>
              </a:spcBef>
              <a:spcAft>
                <a:spcPts val="0"/>
              </a:spcAft>
              <a:buNone/>
              <a:defRPr sz="1600">
                <a:solidFill>
                  <a:schemeClr val="dk2"/>
                </a:solidFill>
                <a:latin typeface="Nunito"/>
                <a:ea typeface="Nunito"/>
                <a:cs typeface="Nunito"/>
                <a:sym typeface="Nunito"/>
              </a:defRPr>
            </a:lvl7pPr>
            <a:lvl8pPr lvl="7" algn="r" rtl="0">
              <a:spcBef>
                <a:spcPts val="0"/>
              </a:spcBef>
              <a:spcAft>
                <a:spcPts val="0"/>
              </a:spcAft>
              <a:buNone/>
              <a:defRPr sz="1600">
                <a:solidFill>
                  <a:schemeClr val="dk2"/>
                </a:solidFill>
                <a:latin typeface="Nunito"/>
                <a:ea typeface="Nunito"/>
                <a:cs typeface="Nunito"/>
                <a:sym typeface="Nunito"/>
              </a:defRPr>
            </a:lvl8pPr>
            <a:lvl9pPr lvl="8" algn="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1" name="Google Shape;281;p13"/>
          <p:cNvSpPr txBox="1">
            <a:spLocks noGrp="1"/>
          </p:cNvSpPr>
          <p:nvPr>
            <p:ph type="subTitle" idx="4"/>
          </p:nvPr>
        </p:nvSpPr>
        <p:spPr>
          <a:xfrm>
            <a:off x="5559552" y="2011680"/>
            <a:ext cx="24597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Nunito"/>
                <a:ea typeface="Nunito"/>
                <a:cs typeface="Nunito"/>
                <a:sym typeface="Nunito"/>
              </a:defRPr>
            </a:lvl1pPr>
            <a:lvl2pPr lvl="1" rtl="0">
              <a:spcBef>
                <a:spcPts val="0"/>
              </a:spcBef>
              <a:spcAft>
                <a:spcPts val="0"/>
              </a:spcAft>
              <a:buNone/>
              <a:defRPr sz="1600">
                <a:solidFill>
                  <a:schemeClr val="dk2"/>
                </a:solidFill>
                <a:latin typeface="Nunito"/>
                <a:ea typeface="Nunito"/>
                <a:cs typeface="Nunito"/>
                <a:sym typeface="Nunito"/>
              </a:defRPr>
            </a:lvl2pPr>
            <a:lvl3pPr lvl="2" rtl="0">
              <a:spcBef>
                <a:spcPts val="0"/>
              </a:spcBef>
              <a:spcAft>
                <a:spcPts val="0"/>
              </a:spcAft>
              <a:buNone/>
              <a:defRPr sz="1600">
                <a:solidFill>
                  <a:schemeClr val="dk2"/>
                </a:solidFill>
                <a:latin typeface="Nunito"/>
                <a:ea typeface="Nunito"/>
                <a:cs typeface="Nunito"/>
                <a:sym typeface="Nunito"/>
              </a:defRPr>
            </a:lvl3pPr>
            <a:lvl4pPr lvl="3" rtl="0">
              <a:spcBef>
                <a:spcPts val="0"/>
              </a:spcBef>
              <a:spcAft>
                <a:spcPts val="0"/>
              </a:spcAft>
              <a:buNone/>
              <a:defRPr sz="1600">
                <a:solidFill>
                  <a:schemeClr val="dk2"/>
                </a:solidFill>
                <a:latin typeface="Nunito"/>
                <a:ea typeface="Nunito"/>
                <a:cs typeface="Nunito"/>
                <a:sym typeface="Nunito"/>
              </a:defRPr>
            </a:lvl4pPr>
            <a:lvl5pPr lvl="4" rtl="0">
              <a:spcBef>
                <a:spcPts val="0"/>
              </a:spcBef>
              <a:spcAft>
                <a:spcPts val="0"/>
              </a:spcAft>
              <a:buNone/>
              <a:defRPr sz="1600">
                <a:solidFill>
                  <a:schemeClr val="dk2"/>
                </a:solidFill>
                <a:latin typeface="Nunito"/>
                <a:ea typeface="Nunito"/>
                <a:cs typeface="Nunito"/>
                <a:sym typeface="Nunito"/>
              </a:defRPr>
            </a:lvl5pPr>
            <a:lvl6pPr lvl="5" rtl="0">
              <a:spcBef>
                <a:spcPts val="0"/>
              </a:spcBef>
              <a:spcAft>
                <a:spcPts val="0"/>
              </a:spcAft>
              <a:buNone/>
              <a:defRPr sz="1600">
                <a:solidFill>
                  <a:schemeClr val="dk2"/>
                </a:solidFill>
                <a:latin typeface="Nunito"/>
                <a:ea typeface="Nunito"/>
                <a:cs typeface="Nunito"/>
                <a:sym typeface="Nunito"/>
              </a:defRPr>
            </a:lvl6pPr>
            <a:lvl7pPr lvl="6" rtl="0">
              <a:spcBef>
                <a:spcPts val="0"/>
              </a:spcBef>
              <a:spcAft>
                <a:spcPts val="0"/>
              </a:spcAft>
              <a:buNone/>
              <a:defRPr sz="1600">
                <a:solidFill>
                  <a:schemeClr val="dk2"/>
                </a:solidFill>
                <a:latin typeface="Nunito"/>
                <a:ea typeface="Nunito"/>
                <a:cs typeface="Nunito"/>
                <a:sym typeface="Nunito"/>
              </a:defRPr>
            </a:lvl7pPr>
            <a:lvl8pPr lvl="7" rtl="0">
              <a:spcBef>
                <a:spcPts val="0"/>
              </a:spcBef>
              <a:spcAft>
                <a:spcPts val="0"/>
              </a:spcAft>
              <a:buNone/>
              <a:defRPr sz="1600">
                <a:solidFill>
                  <a:schemeClr val="dk2"/>
                </a:solidFill>
                <a:latin typeface="Nunito"/>
                <a:ea typeface="Nunito"/>
                <a:cs typeface="Nunito"/>
                <a:sym typeface="Nunito"/>
              </a:defRPr>
            </a:lvl8pPr>
            <a:lvl9pPr lvl="8"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2" name="Google Shape;282;p13"/>
          <p:cNvSpPr txBox="1">
            <a:spLocks noGrp="1"/>
          </p:cNvSpPr>
          <p:nvPr>
            <p:ph type="subTitle" idx="5"/>
          </p:nvPr>
        </p:nvSpPr>
        <p:spPr>
          <a:xfrm>
            <a:off x="1124712" y="3410712"/>
            <a:ext cx="2459700" cy="356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800" b="1">
                <a:solidFill>
                  <a:srgbClr val="DF665D"/>
                </a:solidFill>
                <a:latin typeface="Nunito"/>
                <a:ea typeface="Nunito"/>
                <a:cs typeface="Nunito"/>
                <a:sym typeface="Nunito"/>
              </a:defRPr>
            </a:lvl1pPr>
            <a:lvl2pPr lvl="1" algn="r" rtl="0">
              <a:spcBef>
                <a:spcPts val="0"/>
              </a:spcBef>
              <a:spcAft>
                <a:spcPts val="0"/>
              </a:spcAft>
              <a:buNone/>
              <a:defRPr sz="1800" b="1">
                <a:solidFill>
                  <a:srgbClr val="DF665D"/>
                </a:solidFill>
                <a:latin typeface="Nunito"/>
                <a:ea typeface="Nunito"/>
                <a:cs typeface="Nunito"/>
                <a:sym typeface="Nunito"/>
              </a:defRPr>
            </a:lvl2pPr>
            <a:lvl3pPr lvl="2" algn="r" rtl="0">
              <a:spcBef>
                <a:spcPts val="0"/>
              </a:spcBef>
              <a:spcAft>
                <a:spcPts val="0"/>
              </a:spcAft>
              <a:buNone/>
              <a:defRPr sz="1800" b="1">
                <a:solidFill>
                  <a:srgbClr val="DF665D"/>
                </a:solidFill>
                <a:latin typeface="Nunito"/>
                <a:ea typeface="Nunito"/>
                <a:cs typeface="Nunito"/>
                <a:sym typeface="Nunito"/>
              </a:defRPr>
            </a:lvl3pPr>
            <a:lvl4pPr lvl="3" algn="r" rtl="0">
              <a:spcBef>
                <a:spcPts val="0"/>
              </a:spcBef>
              <a:spcAft>
                <a:spcPts val="0"/>
              </a:spcAft>
              <a:buNone/>
              <a:defRPr sz="1800" b="1">
                <a:solidFill>
                  <a:srgbClr val="DF665D"/>
                </a:solidFill>
                <a:latin typeface="Nunito"/>
                <a:ea typeface="Nunito"/>
                <a:cs typeface="Nunito"/>
                <a:sym typeface="Nunito"/>
              </a:defRPr>
            </a:lvl4pPr>
            <a:lvl5pPr lvl="4" algn="r" rtl="0">
              <a:spcBef>
                <a:spcPts val="0"/>
              </a:spcBef>
              <a:spcAft>
                <a:spcPts val="0"/>
              </a:spcAft>
              <a:buNone/>
              <a:defRPr sz="1800" b="1">
                <a:solidFill>
                  <a:srgbClr val="DF665D"/>
                </a:solidFill>
                <a:latin typeface="Nunito"/>
                <a:ea typeface="Nunito"/>
                <a:cs typeface="Nunito"/>
                <a:sym typeface="Nunito"/>
              </a:defRPr>
            </a:lvl5pPr>
            <a:lvl6pPr lvl="5" algn="r" rtl="0">
              <a:spcBef>
                <a:spcPts val="0"/>
              </a:spcBef>
              <a:spcAft>
                <a:spcPts val="0"/>
              </a:spcAft>
              <a:buNone/>
              <a:defRPr sz="1800" b="1">
                <a:solidFill>
                  <a:srgbClr val="DF665D"/>
                </a:solidFill>
                <a:latin typeface="Nunito"/>
                <a:ea typeface="Nunito"/>
                <a:cs typeface="Nunito"/>
                <a:sym typeface="Nunito"/>
              </a:defRPr>
            </a:lvl6pPr>
            <a:lvl7pPr lvl="6" algn="r" rtl="0">
              <a:spcBef>
                <a:spcPts val="0"/>
              </a:spcBef>
              <a:spcAft>
                <a:spcPts val="0"/>
              </a:spcAft>
              <a:buNone/>
              <a:defRPr sz="1800" b="1">
                <a:solidFill>
                  <a:srgbClr val="DF665D"/>
                </a:solidFill>
                <a:latin typeface="Nunito"/>
                <a:ea typeface="Nunito"/>
                <a:cs typeface="Nunito"/>
                <a:sym typeface="Nunito"/>
              </a:defRPr>
            </a:lvl7pPr>
            <a:lvl8pPr lvl="7" algn="r" rtl="0">
              <a:spcBef>
                <a:spcPts val="0"/>
              </a:spcBef>
              <a:spcAft>
                <a:spcPts val="0"/>
              </a:spcAft>
              <a:buNone/>
              <a:defRPr sz="1800" b="1">
                <a:solidFill>
                  <a:srgbClr val="DF665D"/>
                </a:solidFill>
                <a:latin typeface="Nunito"/>
                <a:ea typeface="Nunito"/>
                <a:cs typeface="Nunito"/>
                <a:sym typeface="Nunito"/>
              </a:defRPr>
            </a:lvl8pPr>
            <a:lvl9pPr lvl="8" algn="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83" name="Google Shape;283;p13"/>
          <p:cNvSpPr txBox="1">
            <a:spLocks noGrp="1"/>
          </p:cNvSpPr>
          <p:nvPr>
            <p:ph type="subTitle" idx="6"/>
          </p:nvPr>
        </p:nvSpPr>
        <p:spPr>
          <a:xfrm>
            <a:off x="5559552" y="3410712"/>
            <a:ext cx="2459700" cy="356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b="1">
                <a:solidFill>
                  <a:srgbClr val="DF665D"/>
                </a:solidFill>
                <a:latin typeface="Nunito"/>
                <a:ea typeface="Nunito"/>
                <a:cs typeface="Nunito"/>
                <a:sym typeface="Nunito"/>
              </a:defRPr>
            </a:lvl1pPr>
            <a:lvl2pPr lvl="1" rtl="0">
              <a:spcBef>
                <a:spcPts val="0"/>
              </a:spcBef>
              <a:spcAft>
                <a:spcPts val="0"/>
              </a:spcAft>
              <a:buNone/>
              <a:defRPr sz="1800" b="1">
                <a:solidFill>
                  <a:srgbClr val="DF665D"/>
                </a:solidFill>
                <a:latin typeface="Nunito"/>
                <a:ea typeface="Nunito"/>
                <a:cs typeface="Nunito"/>
                <a:sym typeface="Nunito"/>
              </a:defRPr>
            </a:lvl2pPr>
            <a:lvl3pPr lvl="2" rtl="0">
              <a:spcBef>
                <a:spcPts val="0"/>
              </a:spcBef>
              <a:spcAft>
                <a:spcPts val="0"/>
              </a:spcAft>
              <a:buNone/>
              <a:defRPr sz="1800" b="1">
                <a:solidFill>
                  <a:srgbClr val="DF665D"/>
                </a:solidFill>
                <a:latin typeface="Nunito"/>
                <a:ea typeface="Nunito"/>
                <a:cs typeface="Nunito"/>
                <a:sym typeface="Nunito"/>
              </a:defRPr>
            </a:lvl3pPr>
            <a:lvl4pPr lvl="3" rtl="0">
              <a:spcBef>
                <a:spcPts val="0"/>
              </a:spcBef>
              <a:spcAft>
                <a:spcPts val="0"/>
              </a:spcAft>
              <a:buNone/>
              <a:defRPr sz="1800" b="1">
                <a:solidFill>
                  <a:srgbClr val="DF665D"/>
                </a:solidFill>
                <a:latin typeface="Nunito"/>
                <a:ea typeface="Nunito"/>
                <a:cs typeface="Nunito"/>
                <a:sym typeface="Nunito"/>
              </a:defRPr>
            </a:lvl4pPr>
            <a:lvl5pPr lvl="4" rtl="0">
              <a:spcBef>
                <a:spcPts val="0"/>
              </a:spcBef>
              <a:spcAft>
                <a:spcPts val="0"/>
              </a:spcAft>
              <a:buNone/>
              <a:defRPr sz="1800" b="1">
                <a:solidFill>
                  <a:srgbClr val="DF665D"/>
                </a:solidFill>
                <a:latin typeface="Nunito"/>
                <a:ea typeface="Nunito"/>
                <a:cs typeface="Nunito"/>
                <a:sym typeface="Nunito"/>
              </a:defRPr>
            </a:lvl5pPr>
            <a:lvl6pPr lvl="5" rtl="0">
              <a:spcBef>
                <a:spcPts val="0"/>
              </a:spcBef>
              <a:spcAft>
                <a:spcPts val="0"/>
              </a:spcAft>
              <a:buNone/>
              <a:defRPr sz="1800" b="1">
                <a:solidFill>
                  <a:srgbClr val="DF665D"/>
                </a:solidFill>
                <a:latin typeface="Nunito"/>
                <a:ea typeface="Nunito"/>
                <a:cs typeface="Nunito"/>
                <a:sym typeface="Nunito"/>
              </a:defRPr>
            </a:lvl6pPr>
            <a:lvl7pPr lvl="6" rtl="0">
              <a:spcBef>
                <a:spcPts val="0"/>
              </a:spcBef>
              <a:spcAft>
                <a:spcPts val="0"/>
              </a:spcAft>
              <a:buNone/>
              <a:defRPr sz="1800" b="1">
                <a:solidFill>
                  <a:srgbClr val="DF665D"/>
                </a:solidFill>
                <a:latin typeface="Nunito"/>
                <a:ea typeface="Nunito"/>
                <a:cs typeface="Nunito"/>
                <a:sym typeface="Nunito"/>
              </a:defRPr>
            </a:lvl7pPr>
            <a:lvl8pPr lvl="7" rtl="0">
              <a:spcBef>
                <a:spcPts val="0"/>
              </a:spcBef>
              <a:spcAft>
                <a:spcPts val="0"/>
              </a:spcAft>
              <a:buNone/>
              <a:defRPr sz="1800" b="1">
                <a:solidFill>
                  <a:srgbClr val="DF665D"/>
                </a:solidFill>
                <a:latin typeface="Nunito"/>
                <a:ea typeface="Nunito"/>
                <a:cs typeface="Nunito"/>
                <a:sym typeface="Nunito"/>
              </a:defRPr>
            </a:lvl8pPr>
            <a:lvl9pPr lvl="8"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284" name="Google Shape;284;p13"/>
          <p:cNvSpPr txBox="1">
            <a:spLocks noGrp="1"/>
          </p:cNvSpPr>
          <p:nvPr>
            <p:ph type="subTitle" idx="7"/>
          </p:nvPr>
        </p:nvSpPr>
        <p:spPr>
          <a:xfrm>
            <a:off x="1124712" y="3785616"/>
            <a:ext cx="2459700" cy="572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chemeClr val="dk2"/>
                </a:solidFill>
                <a:latin typeface="Nunito"/>
                <a:ea typeface="Nunito"/>
                <a:cs typeface="Nunito"/>
                <a:sym typeface="Nunito"/>
              </a:defRPr>
            </a:lvl1pPr>
            <a:lvl2pPr lvl="1" algn="r" rtl="0">
              <a:spcBef>
                <a:spcPts val="0"/>
              </a:spcBef>
              <a:spcAft>
                <a:spcPts val="0"/>
              </a:spcAft>
              <a:buNone/>
              <a:defRPr sz="1600">
                <a:solidFill>
                  <a:schemeClr val="dk2"/>
                </a:solidFill>
                <a:latin typeface="Nunito"/>
                <a:ea typeface="Nunito"/>
                <a:cs typeface="Nunito"/>
                <a:sym typeface="Nunito"/>
              </a:defRPr>
            </a:lvl2pPr>
            <a:lvl3pPr lvl="2" algn="r" rtl="0">
              <a:spcBef>
                <a:spcPts val="0"/>
              </a:spcBef>
              <a:spcAft>
                <a:spcPts val="0"/>
              </a:spcAft>
              <a:buNone/>
              <a:defRPr sz="1600">
                <a:solidFill>
                  <a:schemeClr val="dk2"/>
                </a:solidFill>
                <a:latin typeface="Nunito"/>
                <a:ea typeface="Nunito"/>
                <a:cs typeface="Nunito"/>
                <a:sym typeface="Nunito"/>
              </a:defRPr>
            </a:lvl3pPr>
            <a:lvl4pPr lvl="3" algn="r" rtl="0">
              <a:spcBef>
                <a:spcPts val="0"/>
              </a:spcBef>
              <a:spcAft>
                <a:spcPts val="0"/>
              </a:spcAft>
              <a:buNone/>
              <a:defRPr sz="1600">
                <a:solidFill>
                  <a:schemeClr val="dk2"/>
                </a:solidFill>
                <a:latin typeface="Nunito"/>
                <a:ea typeface="Nunito"/>
                <a:cs typeface="Nunito"/>
                <a:sym typeface="Nunito"/>
              </a:defRPr>
            </a:lvl4pPr>
            <a:lvl5pPr lvl="4" algn="r" rtl="0">
              <a:spcBef>
                <a:spcPts val="0"/>
              </a:spcBef>
              <a:spcAft>
                <a:spcPts val="0"/>
              </a:spcAft>
              <a:buNone/>
              <a:defRPr sz="1600">
                <a:solidFill>
                  <a:schemeClr val="dk2"/>
                </a:solidFill>
                <a:latin typeface="Nunito"/>
                <a:ea typeface="Nunito"/>
                <a:cs typeface="Nunito"/>
                <a:sym typeface="Nunito"/>
              </a:defRPr>
            </a:lvl5pPr>
            <a:lvl6pPr lvl="5" algn="r" rtl="0">
              <a:spcBef>
                <a:spcPts val="0"/>
              </a:spcBef>
              <a:spcAft>
                <a:spcPts val="0"/>
              </a:spcAft>
              <a:buNone/>
              <a:defRPr sz="1600">
                <a:solidFill>
                  <a:schemeClr val="dk2"/>
                </a:solidFill>
                <a:latin typeface="Nunito"/>
                <a:ea typeface="Nunito"/>
                <a:cs typeface="Nunito"/>
                <a:sym typeface="Nunito"/>
              </a:defRPr>
            </a:lvl6pPr>
            <a:lvl7pPr lvl="6" algn="r" rtl="0">
              <a:spcBef>
                <a:spcPts val="0"/>
              </a:spcBef>
              <a:spcAft>
                <a:spcPts val="0"/>
              </a:spcAft>
              <a:buNone/>
              <a:defRPr sz="1600">
                <a:solidFill>
                  <a:schemeClr val="dk2"/>
                </a:solidFill>
                <a:latin typeface="Nunito"/>
                <a:ea typeface="Nunito"/>
                <a:cs typeface="Nunito"/>
                <a:sym typeface="Nunito"/>
              </a:defRPr>
            </a:lvl7pPr>
            <a:lvl8pPr lvl="7" algn="r" rtl="0">
              <a:spcBef>
                <a:spcPts val="0"/>
              </a:spcBef>
              <a:spcAft>
                <a:spcPts val="0"/>
              </a:spcAft>
              <a:buNone/>
              <a:defRPr sz="1600">
                <a:solidFill>
                  <a:schemeClr val="dk2"/>
                </a:solidFill>
                <a:latin typeface="Nunito"/>
                <a:ea typeface="Nunito"/>
                <a:cs typeface="Nunito"/>
                <a:sym typeface="Nunito"/>
              </a:defRPr>
            </a:lvl8pPr>
            <a:lvl9pPr lvl="8" algn="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5" name="Google Shape;285;p13"/>
          <p:cNvSpPr txBox="1">
            <a:spLocks noGrp="1"/>
          </p:cNvSpPr>
          <p:nvPr>
            <p:ph type="subTitle" idx="8"/>
          </p:nvPr>
        </p:nvSpPr>
        <p:spPr>
          <a:xfrm>
            <a:off x="5559552" y="3785616"/>
            <a:ext cx="24597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Nunito"/>
                <a:ea typeface="Nunito"/>
                <a:cs typeface="Nunito"/>
                <a:sym typeface="Nunito"/>
              </a:defRPr>
            </a:lvl1pPr>
            <a:lvl2pPr lvl="1" rtl="0">
              <a:spcBef>
                <a:spcPts val="0"/>
              </a:spcBef>
              <a:spcAft>
                <a:spcPts val="0"/>
              </a:spcAft>
              <a:buNone/>
              <a:defRPr sz="1600">
                <a:solidFill>
                  <a:schemeClr val="dk2"/>
                </a:solidFill>
                <a:latin typeface="Nunito"/>
                <a:ea typeface="Nunito"/>
                <a:cs typeface="Nunito"/>
                <a:sym typeface="Nunito"/>
              </a:defRPr>
            </a:lvl2pPr>
            <a:lvl3pPr lvl="2" rtl="0">
              <a:spcBef>
                <a:spcPts val="0"/>
              </a:spcBef>
              <a:spcAft>
                <a:spcPts val="0"/>
              </a:spcAft>
              <a:buNone/>
              <a:defRPr sz="1600">
                <a:solidFill>
                  <a:schemeClr val="dk2"/>
                </a:solidFill>
                <a:latin typeface="Nunito"/>
                <a:ea typeface="Nunito"/>
                <a:cs typeface="Nunito"/>
                <a:sym typeface="Nunito"/>
              </a:defRPr>
            </a:lvl3pPr>
            <a:lvl4pPr lvl="3" rtl="0">
              <a:spcBef>
                <a:spcPts val="0"/>
              </a:spcBef>
              <a:spcAft>
                <a:spcPts val="0"/>
              </a:spcAft>
              <a:buNone/>
              <a:defRPr sz="1600">
                <a:solidFill>
                  <a:schemeClr val="dk2"/>
                </a:solidFill>
                <a:latin typeface="Nunito"/>
                <a:ea typeface="Nunito"/>
                <a:cs typeface="Nunito"/>
                <a:sym typeface="Nunito"/>
              </a:defRPr>
            </a:lvl4pPr>
            <a:lvl5pPr lvl="4" rtl="0">
              <a:spcBef>
                <a:spcPts val="0"/>
              </a:spcBef>
              <a:spcAft>
                <a:spcPts val="0"/>
              </a:spcAft>
              <a:buNone/>
              <a:defRPr sz="1600">
                <a:solidFill>
                  <a:schemeClr val="dk2"/>
                </a:solidFill>
                <a:latin typeface="Nunito"/>
                <a:ea typeface="Nunito"/>
                <a:cs typeface="Nunito"/>
                <a:sym typeface="Nunito"/>
              </a:defRPr>
            </a:lvl5pPr>
            <a:lvl6pPr lvl="5" rtl="0">
              <a:spcBef>
                <a:spcPts val="0"/>
              </a:spcBef>
              <a:spcAft>
                <a:spcPts val="0"/>
              </a:spcAft>
              <a:buNone/>
              <a:defRPr sz="1600">
                <a:solidFill>
                  <a:schemeClr val="dk2"/>
                </a:solidFill>
                <a:latin typeface="Nunito"/>
                <a:ea typeface="Nunito"/>
                <a:cs typeface="Nunito"/>
                <a:sym typeface="Nunito"/>
              </a:defRPr>
            </a:lvl6pPr>
            <a:lvl7pPr lvl="6" rtl="0">
              <a:spcBef>
                <a:spcPts val="0"/>
              </a:spcBef>
              <a:spcAft>
                <a:spcPts val="0"/>
              </a:spcAft>
              <a:buNone/>
              <a:defRPr sz="1600">
                <a:solidFill>
                  <a:schemeClr val="dk2"/>
                </a:solidFill>
                <a:latin typeface="Nunito"/>
                <a:ea typeface="Nunito"/>
                <a:cs typeface="Nunito"/>
                <a:sym typeface="Nunito"/>
              </a:defRPr>
            </a:lvl7pPr>
            <a:lvl8pPr lvl="7" rtl="0">
              <a:spcBef>
                <a:spcPts val="0"/>
              </a:spcBef>
              <a:spcAft>
                <a:spcPts val="0"/>
              </a:spcAft>
              <a:buNone/>
              <a:defRPr sz="1600">
                <a:solidFill>
                  <a:schemeClr val="dk2"/>
                </a:solidFill>
                <a:latin typeface="Nunito"/>
                <a:ea typeface="Nunito"/>
                <a:cs typeface="Nunito"/>
                <a:sym typeface="Nunito"/>
              </a:defRPr>
            </a:lvl8pPr>
            <a:lvl9pPr lvl="8"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286" name="Google Shape;286;p13"/>
          <p:cNvSpPr/>
          <p:nvPr/>
        </p:nvSpPr>
        <p:spPr>
          <a:xfrm>
            <a:off x="0" y="4203174"/>
            <a:ext cx="793699" cy="940326"/>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316166" y="369294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587899" y="4651193"/>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905899" y="4869115"/>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13"/>
          <p:cNvGrpSpPr/>
          <p:nvPr/>
        </p:nvGrpSpPr>
        <p:grpSpPr>
          <a:xfrm>
            <a:off x="1546774" y="88236"/>
            <a:ext cx="509835" cy="466288"/>
            <a:chOff x="5177300" y="2314950"/>
            <a:chExt cx="341575" cy="312400"/>
          </a:xfrm>
        </p:grpSpPr>
        <p:sp>
          <p:nvSpPr>
            <p:cNvPr id="297" name="Google Shape;297;p1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3"/>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txBox="1">
            <a:spLocks noGrp="1"/>
          </p:cNvSpPr>
          <p:nvPr>
            <p:ph type="title" idx="9" hasCustomPrompt="1"/>
          </p:nvPr>
        </p:nvSpPr>
        <p:spPr>
          <a:xfrm>
            <a:off x="2866213" y="1264136"/>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
        <p:nvSpPr>
          <p:cNvPr id="304" name="Google Shape;304;p13"/>
          <p:cNvSpPr txBox="1">
            <a:spLocks noGrp="1"/>
          </p:cNvSpPr>
          <p:nvPr>
            <p:ph type="title" idx="13" hasCustomPrompt="1"/>
          </p:nvPr>
        </p:nvSpPr>
        <p:spPr>
          <a:xfrm>
            <a:off x="5555338" y="1264136"/>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
        <p:nvSpPr>
          <p:cNvPr id="305" name="Google Shape;305;p13"/>
          <p:cNvSpPr txBox="1">
            <a:spLocks noGrp="1"/>
          </p:cNvSpPr>
          <p:nvPr>
            <p:ph type="title" idx="14" hasCustomPrompt="1"/>
          </p:nvPr>
        </p:nvSpPr>
        <p:spPr>
          <a:xfrm>
            <a:off x="2866213" y="3035808"/>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
        <p:nvSpPr>
          <p:cNvPr id="306" name="Google Shape;306;p13"/>
          <p:cNvSpPr txBox="1">
            <a:spLocks noGrp="1"/>
          </p:cNvSpPr>
          <p:nvPr>
            <p:ph type="title" idx="15" hasCustomPrompt="1"/>
          </p:nvPr>
        </p:nvSpPr>
        <p:spPr>
          <a:xfrm>
            <a:off x="5555338" y="3035808"/>
            <a:ext cx="7224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1"/>
            </a:lvl1pPr>
            <a:lvl2pPr lvl="1" algn="ctr" rtl="0">
              <a:spcBef>
                <a:spcPts val="0"/>
              </a:spcBef>
              <a:spcAft>
                <a:spcPts val="0"/>
              </a:spcAft>
              <a:buSzPts val="3200"/>
              <a:buNone/>
              <a:defRPr sz="3200" b="1"/>
            </a:lvl2pPr>
            <a:lvl3pPr lvl="2" algn="ctr" rtl="0">
              <a:spcBef>
                <a:spcPts val="0"/>
              </a:spcBef>
              <a:spcAft>
                <a:spcPts val="0"/>
              </a:spcAft>
              <a:buSzPts val="3200"/>
              <a:buNone/>
              <a:defRPr sz="3200" b="1"/>
            </a:lvl3pPr>
            <a:lvl4pPr lvl="3" algn="ctr" rtl="0">
              <a:spcBef>
                <a:spcPts val="0"/>
              </a:spcBef>
              <a:spcAft>
                <a:spcPts val="0"/>
              </a:spcAft>
              <a:buSzPts val="3200"/>
              <a:buNone/>
              <a:defRPr sz="3200" b="1"/>
            </a:lvl4pPr>
            <a:lvl5pPr lvl="4" algn="ctr" rtl="0">
              <a:spcBef>
                <a:spcPts val="0"/>
              </a:spcBef>
              <a:spcAft>
                <a:spcPts val="0"/>
              </a:spcAft>
              <a:buSzPts val="3200"/>
              <a:buNone/>
              <a:defRPr sz="3200" b="1"/>
            </a:lvl5pPr>
            <a:lvl6pPr lvl="5" algn="ctr" rtl="0">
              <a:spcBef>
                <a:spcPts val="0"/>
              </a:spcBef>
              <a:spcAft>
                <a:spcPts val="0"/>
              </a:spcAft>
              <a:buSzPts val="3200"/>
              <a:buNone/>
              <a:defRPr sz="3200" b="1"/>
            </a:lvl6pPr>
            <a:lvl7pPr lvl="6" algn="ctr" rtl="0">
              <a:spcBef>
                <a:spcPts val="0"/>
              </a:spcBef>
              <a:spcAft>
                <a:spcPts val="0"/>
              </a:spcAft>
              <a:buSzPts val="3200"/>
              <a:buNone/>
              <a:defRPr sz="3200" b="1"/>
            </a:lvl7pPr>
            <a:lvl8pPr lvl="7" algn="ctr" rtl="0">
              <a:spcBef>
                <a:spcPts val="0"/>
              </a:spcBef>
              <a:spcAft>
                <a:spcPts val="0"/>
              </a:spcAft>
              <a:buSzPts val="3200"/>
              <a:buNone/>
              <a:defRPr sz="3200" b="1"/>
            </a:lvl8pPr>
            <a:lvl9pPr lvl="8" algn="ctr" rtl="0">
              <a:spcBef>
                <a:spcPts val="0"/>
              </a:spcBef>
              <a:spcAft>
                <a:spcPts val="0"/>
              </a:spcAft>
              <a:buSzPts val="3200"/>
              <a:buNone/>
              <a:defRPr sz="3200" b="1"/>
            </a:lvl9pPr>
          </a:lstStyle>
          <a:p>
            <a:r>
              <a:t>xx%</a:t>
            </a:r>
          </a:p>
        </p:txBody>
      </p:sp>
    </p:spTree>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of text">
  <p:cSld name="CUSTOM_2">
    <p:bg>
      <p:bgPr>
        <a:solidFill>
          <a:schemeClr val="accent6"/>
        </a:solidFill>
        <a:effectLst/>
      </p:bgPr>
    </p:bg>
    <p:spTree>
      <p:nvGrpSpPr>
        <p:cNvPr id="1" name="Shape 324"/>
        <p:cNvGrpSpPr/>
        <p:nvPr/>
      </p:nvGrpSpPr>
      <p:grpSpPr>
        <a:xfrm>
          <a:off x="0" y="0"/>
          <a:ext cx="0" cy="0"/>
          <a:chOff x="0" y="0"/>
          <a:chExt cx="0" cy="0"/>
        </a:xfrm>
      </p:grpSpPr>
      <p:sp>
        <p:nvSpPr>
          <p:cNvPr id="325" name="Google Shape;325;p15"/>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8718552" y="27651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16456" y="431089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rot="10800000">
            <a:off x="-6841" y="2675884"/>
            <a:ext cx="747651" cy="1170972"/>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rot="5400000">
            <a:off x="8820291" y="3372230"/>
            <a:ext cx="250564" cy="201409"/>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rot="5400000">
            <a:off x="8589182" y="3641375"/>
            <a:ext cx="177384" cy="164088"/>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rot="5400000">
            <a:off x="8576538" y="3247727"/>
            <a:ext cx="197404" cy="96834"/>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rot="5400000">
            <a:off x="8389207" y="3925276"/>
            <a:ext cx="156980" cy="99596"/>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rot="5400000">
            <a:off x="8839509" y="3867999"/>
            <a:ext cx="96376" cy="87071"/>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txBox="1">
            <a:spLocks noGrp="1"/>
          </p:cNvSpPr>
          <p:nvPr>
            <p:ph type="title"/>
          </p:nvPr>
        </p:nvSpPr>
        <p:spPr>
          <a:xfrm>
            <a:off x="1481328" y="301752"/>
            <a:ext cx="6172200" cy="1481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41" name="Google Shape;341;p15"/>
          <p:cNvSpPr txBox="1">
            <a:spLocks noGrp="1"/>
          </p:cNvSpPr>
          <p:nvPr>
            <p:ph type="subTitle" idx="1"/>
          </p:nvPr>
        </p:nvSpPr>
        <p:spPr>
          <a:xfrm>
            <a:off x="1097280" y="2578608"/>
            <a:ext cx="18471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b="1">
                <a:solidFill>
                  <a:srgbClr val="DF665D"/>
                </a:solidFill>
                <a:latin typeface="Nunito"/>
                <a:ea typeface="Nunito"/>
                <a:cs typeface="Nunito"/>
                <a:sym typeface="Nunito"/>
              </a:defRPr>
            </a:lvl1pPr>
            <a:lvl2pPr lvl="1" algn="ctr" rtl="0">
              <a:spcBef>
                <a:spcPts val="0"/>
              </a:spcBef>
              <a:spcAft>
                <a:spcPts val="0"/>
              </a:spcAft>
              <a:buNone/>
              <a:defRPr sz="1800" b="1">
                <a:solidFill>
                  <a:srgbClr val="DF665D"/>
                </a:solidFill>
                <a:latin typeface="Nunito"/>
                <a:ea typeface="Nunito"/>
                <a:cs typeface="Nunito"/>
                <a:sym typeface="Nunito"/>
              </a:defRPr>
            </a:lvl2pPr>
            <a:lvl3pPr lvl="2" algn="ctr" rtl="0">
              <a:spcBef>
                <a:spcPts val="0"/>
              </a:spcBef>
              <a:spcAft>
                <a:spcPts val="0"/>
              </a:spcAft>
              <a:buNone/>
              <a:defRPr sz="1800" b="1">
                <a:solidFill>
                  <a:srgbClr val="DF665D"/>
                </a:solidFill>
                <a:latin typeface="Nunito"/>
                <a:ea typeface="Nunito"/>
                <a:cs typeface="Nunito"/>
                <a:sym typeface="Nunito"/>
              </a:defRPr>
            </a:lvl3pPr>
            <a:lvl4pPr lvl="3" algn="ctr" rtl="0">
              <a:spcBef>
                <a:spcPts val="0"/>
              </a:spcBef>
              <a:spcAft>
                <a:spcPts val="0"/>
              </a:spcAft>
              <a:buNone/>
              <a:defRPr sz="1800" b="1">
                <a:solidFill>
                  <a:srgbClr val="DF665D"/>
                </a:solidFill>
                <a:latin typeface="Nunito"/>
                <a:ea typeface="Nunito"/>
                <a:cs typeface="Nunito"/>
                <a:sym typeface="Nunito"/>
              </a:defRPr>
            </a:lvl4pPr>
            <a:lvl5pPr lvl="4" algn="ctr" rtl="0">
              <a:spcBef>
                <a:spcPts val="0"/>
              </a:spcBef>
              <a:spcAft>
                <a:spcPts val="0"/>
              </a:spcAft>
              <a:buNone/>
              <a:defRPr sz="1800" b="1">
                <a:solidFill>
                  <a:srgbClr val="DF665D"/>
                </a:solidFill>
                <a:latin typeface="Nunito"/>
                <a:ea typeface="Nunito"/>
                <a:cs typeface="Nunito"/>
                <a:sym typeface="Nunito"/>
              </a:defRPr>
            </a:lvl5pPr>
            <a:lvl6pPr lvl="5" algn="ctr" rtl="0">
              <a:spcBef>
                <a:spcPts val="0"/>
              </a:spcBef>
              <a:spcAft>
                <a:spcPts val="0"/>
              </a:spcAft>
              <a:buNone/>
              <a:defRPr sz="1800" b="1">
                <a:solidFill>
                  <a:srgbClr val="DF665D"/>
                </a:solidFill>
                <a:latin typeface="Nunito"/>
                <a:ea typeface="Nunito"/>
                <a:cs typeface="Nunito"/>
                <a:sym typeface="Nunito"/>
              </a:defRPr>
            </a:lvl6pPr>
            <a:lvl7pPr lvl="6" algn="ctr" rtl="0">
              <a:spcBef>
                <a:spcPts val="0"/>
              </a:spcBef>
              <a:spcAft>
                <a:spcPts val="0"/>
              </a:spcAft>
              <a:buNone/>
              <a:defRPr sz="1800" b="1">
                <a:solidFill>
                  <a:srgbClr val="DF665D"/>
                </a:solidFill>
                <a:latin typeface="Nunito"/>
                <a:ea typeface="Nunito"/>
                <a:cs typeface="Nunito"/>
                <a:sym typeface="Nunito"/>
              </a:defRPr>
            </a:lvl7pPr>
            <a:lvl8pPr lvl="7" algn="ctr" rtl="0">
              <a:spcBef>
                <a:spcPts val="0"/>
              </a:spcBef>
              <a:spcAft>
                <a:spcPts val="0"/>
              </a:spcAft>
              <a:buNone/>
              <a:defRPr sz="1800" b="1">
                <a:solidFill>
                  <a:srgbClr val="DF665D"/>
                </a:solidFill>
                <a:latin typeface="Nunito"/>
                <a:ea typeface="Nunito"/>
                <a:cs typeface="Nunito"/>
                <a:sym typeface="Nunito"/>
              </a:defRPr>
            </a:lvl8pPr>
            <a:lvl9pPr lvl="8" algn="ct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342" name="Google Shape;342;p15"/>
          <p:cNvSpPr txBox="1">
            <a:spLocks noGrp="1"/>
          </p:cNvSpPr>
          <p:nvPr>
            <p:ph type="subTitle" idx="2"/>
          </p:nvPr>
        </p:nvSpPr>
        <p:spPr>
          <a:xfrm>
            <a:off x="1097280" y="2953512"/>
            <a:ext cx="1847100" cy="941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343" name="Google Shape;343;p15"/>
          <p:cNvSpPr txBox="1">
            <a:spLocks noGrp="1"/>
          </p:cNvSpPr>
          <p:nvPr>
            <p:ph type="subTitle" idx="3"/>
          </p:nvPr>
        </p:nvSpPr>
        <p:spPr>
          <a:xfrm>
            <a:off x="3685032" y="2578608"/>
            <a:ext cx="1847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DF665D"/>
                </a:solidFill>
                <a:latin typeface="Nunito"/>
                <a:ea typeface="Nunito"/>
                <a:cs typeface="Nunito"/>
                <a:sym typeface="Nunito"/>
              </a:defRPr>
            </a:lvl1pPr>
            <a:lvl2pPr lvl="1" algn="ctr" rtl="0">
              <a:spcBef>
                <a:spcPts val="0"/>
              </a:spcBef>
              <a:spcAft>
                <a:spcPts val="0"/>
              </a:spcAft>
              <a:buNone/>
              <a:defRPr sz="1800" b="1">
                <a:solidFill>
                  <a:srgbClr val="DF665D"/>
                </a:solidFill>
                <a:latin typeface="Nunito"/>
                <a:ea typeface="Nunito"/>
                <a:cs typeface="Nunito"/>
                <a:sym typeface="Nunito"/>
              </a:defRPr>
            </a:lvl2pPr>
            <a:lvl3pPr lvl="2" algn="ctr" rtl="0">
              <a:spcBef>
                <a:spcPts val="0"/>
              </a:spcBef>
              <a:spcAft>
                <a:spcPts val="0"/>
              </a:spcAft>
              <a:buNone/>
              <a:defRPr sz="1800" b="1">
                <a:solidFill>
                  <a:srgbClr val="DF665D"/>
                </a:solidFill>
                <a:latin typeface="Nunito"/>
                <a:ea typeface="Nunito"/>
                <a:cs typeface="Nunito"/>
                <a:sym typeface="Nunito"/>
              </a:defRPr>
            </a:lvl3pPr>
            <a:lvl4pPr lvl="3" algn="ctr" rtl="0">
              <a:spcBef>
                <a:spcPts val="0"/>
              </a:spcBef>
              <a:spcAft>
                <a:spcPts val="0"/>
              </a:spcAft>
              <a:buNone/>
              <a:defRPr sz="1800" b="1">
                <a:solidFill>
                  <a:srgbClr val="DF665D"/>
                </a:solidFill>
                <a:latin typeface="Nunito"/>
                <a:ea typeface="Nunito"/>
                <a:cs typeface="Nunito"/>
                <a:sym typeface="Nunito"/>
              </a:defRPr>
            </a:lvl4pPr>
            <a:lvl5pPr lvl="4" algn="ctr" rtl="0">
              <a:spcBef>
                <a:spcPts val="0"/>
              </a:spcBef>
              <a:spcAft>
                <a:spcPts val="0"/>
              </a:spcAft>
              <a:buNone/>
              <a:defRPr sz="1800" b="1">
                <a:solidFill>
                  <a:srgbClr val="DF665D"/>
                </a:solidFill>
                <a:latin typeface="Nunito"/>
                <a:ea typeface="Nunito"/>
                <a:cs typeface="Nunito"/>
                <a:sym typeface="Nunito"/>
              </a:defRPr>
            </a:lvl5pPr>
            <a:lvl6pPr lvl="5" algn="ctr" rtl="0">
              <a:spcBef>
                <a:spcPts val="0"/>
              </a:spcBef>
              <a:spcAft>
                <a:spcPts val="0"/>
              </a:spcAft>
              <a:buNone/>
              <a:defRPr sz="1800" b="1">
                <a:solidFill>
                  <a:srgbClr val="DF665D"/>
                </a:solidFill>
                <a:latin typeface="Nunito"/>
                <a:ea typeface="Nunito"/>
                <a:cs typeface="Nunito"/>
                <a:sym typeface="Nunito"/>
              </a:defRPr>
            </a:lvl6pPr>
            <a:lvl7pPr lvl="6" algn="ctr" rtl="0">
              <a:spcBef>
                <a:spcPts val="0"/>
              </a:spcBef>
              <a:spcAft>
                <a:spcPts val="0"/>
              </a:spcAft>
              <a:buNone/>
              <a:defRPr sz="1800" b="1">
                <a:solidFill>
                  <a:srgbClr val="DF665D"/>
                </a:solidFill>
                <a:latin typeface="Nunito"/>
                <a:ea typeface="Nunito"/>
                <a:cs typeface="Nunito"/>
                <a:sym typeface="Nunito"/>
              </a:defRPr>
            </a:lvl7pPr>
            <a:lvl8pPr lvl="7" algn="ctr" rtl="0">
              <a:spcBef>
                <a:spcPts val="0"/>
              </a:spcBef>
              <a:spcAft>
                <a:spcPts val="0"/>
              </a:spcAft>
              <a:buNone/>
              <a:defRPr sz="1800" b="1">
                <a:solidFill>
                  <a:srgbClr val="DF665D"/>
                </a:solidFill>
                <a:latin typeface="Nunito"/>
                <a:ea typeface="Nunito"/>
                <a:cs typeface="Nunito"/>
                <a:sym typeface="Nunito"/>
              </a:defRPr>
            </a:lvl8pPr>
            <a:lvl9pPr lvl="8" algn="ct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344" name="Google Shape;344;p15"/>
          <p:cNvSpPr txBox="1">
            <a:spLocks noGrp="1"/>
          </p:cNvSpPr>
          <p:nvPr>
            <p:ph type="subTitle" idx="4"/>
          </p:nvPr>
        </p:nvSpPr>
        <p:spPr>
          <a:xfrm>
            <a:off x="3685032" y="2953512"/>
            <a:ext cx="1847100" cy="941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345" name="Google Shape;345;p15"/>
          <p:cNvSpPr txBox="1">
            <a:spLocks noGrp="1"/>
          </p:cNvSpPr>
          <p:nvPr>
            <p:ph type="subTitle" idx="5"/>
          </p:nvPr>
        </p:nvSpPr>
        <p:spPr>
          <a:xfrm>
            <a:off x="6190488" y="2578608"/>
            <a:ext cx="18471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b="1">
                <a:solidFill>
                  <a:srgbClr val="DF665D"/>
                </a:solidFill>
                <a:latin typeface="Nunito"/>
                <a:ea typeface="Nunito"/>
                <a:cs typeface="Nunito"/>
                <a:sym typeface="Nunito"/>
              </a:defRPr>
            </a:lvl1pPr>
            <a:lvl2pPr lvl="1" algn="ctr" rtl="0">
              <a:spcBef>
                <a:spcPts val="0"/>
              </a:spcBef>
              <a:spcAft>
                <a:spcPts val="0"/>
              </a:spcAft>
              <a:buNone/>
              <a:defRPr sz="1800" b="1">
                <a:solidFill>
                  <a:srgbClr val="DF665D"/>
                </a:solidFill>
                <a:latin typeface="Nunito"/>
                <a:ea typeface="Nunito"/>
                <a:cs typeface="Nunito"/>
                <a:sym typeface="Nunito"/>
              </a:defRPr>
            </a:lvl2pPr>
            <a:lvl3pPr lvl="2" algn="ctr" rtl="0">
              <a:spcBef>
                <a:spcPts val="0"/>
              </a:spcBef>
              <a:spcAft>
                <a:spcPts val="0"/>
              </a:spcAft>
              <a:buNone/>
              <a:defRPr sz="1800" b="1">
                <a:solidFill>
                  <a:srgbClr val="DF665D"/>
                </a:solidFill>
                <a:latin typeface="Nunito"/>
                <a:ea typeface="Nunito"/>
                <a:cs typeface="Nunito"/>
                <a:sym typeface="Nunito"/>
              </a:defRPr>
            </a:lvl3pPr>
            <a:lvl4pPr lvl="3" algn="ctr" rtl="0">
              <a:spcBef>
                <a:spcPts val="0"/>
              </a:spcBef>
              <a:spcAft>
                <a:spcPts val="0"/>
              </a:spcAft>
              <a:buNone/>
              <a:defRPr sz="1800" b="1">
                <a:solidFill>
                  <a:srgbClr val="DF665D"/>
                </a:solidFill>
                <a:latin typeface="Nunito"/>
                <a:ea typeface="Nunito"/>
                <a:cs typeface="Nunito"/>
                <a:sym typeface="Nunito"/>
              </a:defRPr>
            </a:lvl4pPr>
            <a:lvl5pPr lvl="4" algn="ctr" rtl="0">
              <a:spcBef>
                <a:spcPts val="0"/>
              </a:spcBef>
              <a:spcAft>
                <a:spcPts val="0"/>
              </a:spcAft>
              <a:buNone/>
              <a:defRPr sz="1800" b="1">
                <a:solidFill>
                  <a:srgbClr val="DF665D"/>
                </a:solidFill>
                <a:latin typeface="Nunito"/>
                <a:ea typeface="Nunito"/>
                <a:cs typeface="Nunito"/>
                <a:sym typeface="Nunito"/>
              </a:defRPr>
            </a:lvl5pPr>
            <a:lvl6pPr lvl="5" algn="ctr" rtl="0">
              <a:spcBef>
                <a:spcPts val="0"/>
              </a:spcBef>
              <a:spcAft>
                <a:spcPts val="0"/>
              </a:spcAft>
              <a:buNone/>
              <a:defRPr sz="1800" b="1">
                <a:solidFill>
                  <a:srgbClr val="DF665D"/>
                </a:solidFill>
                <a:latin typeface="Nunito"/>
                <a:ea typeface="Nunito"/>
                <a:cs typeface="Nunito"/>
                <a:sym typeface="Nunito"/>
              </a:defRPr>
            </a:lvl6pPr>
            <a:lvl7pPr lvl="6" algn="ctr" rtl="0">
              <a:spcBef>
                <a:spcPts val="0"/>
              </a:spcBef>
              <a:spcAft>
                <a:spcPts val="0"/>
              </a:spcAft>
              <a:buNone/>
              <a:defRPr sz="1800" b="1">
                <a:solidFill>
                  <a:srgbClr val="DF665D"/>
                </a:solidFill>
                <a:latin typeface="Nunito"/>
                <a:ea typeface="Nunito"/>
                <a:cs typeface="Nunito"/>
                <a:sym typeface="Nunito"/>
              </a:defRPr>
            </a:lvl7pPr>
            <a:lvl8pPr lvl="7" algn="ctr" rtl="0">
              <a:spcBef>
                <a:spcPts val="0"/>
              </a:spcBef>
              <a:spcAft>
                <a:spcPts val="0"/>
              </a:spcAft>
              <a:buNone/>
              <a:defRPr sz="1800" b="1">
                <a:solidFill>
                  <a:srgbClr val="DF665D"/>
                </a:solidFill>
                <a:latin typeface="Nunito"/>
                <a:ea typeface="Nunito"/>
                <a:cs typeface="Nunito"/>
                <a:sym typeface="Nunito"/>
              </a:defRPr>
            </a:lvl8pPr>
            <a:lvl9pPr lvl="8" algn="ctr" rtl="0">
              <a:spcBef>
                <a:spcPts val="0"/>
              </a:spcBef>
              <a:spcAft>
                <a:spcPts val="0"/>
              </a:spcAft>
              <a:buNone/>
              <a:defRPr sz="1800" b="1">
                <a:solidFill>
                  <a:srgbClr val="DF665D"/>
                </a:solidFill>
                <a:latin typeface="Nunito"/>
                <a:ea typeface="Nunito"/>
                <a:cs typeface="Nunito"/>
                <a:sym typeface="Nunito"/>
              </a:defRPr>
            </a:lvl9pPr>
          </a:lstStyle>
          <a:p>
            <a:endParaRPr/>
          </a:p>
        </p:txBody>
      </p:sp>
      <p:sp>
        <p:nvSpPr>
          <p:cNvPr id="346" name="Google Shape;346;p15"/>
          <p:cNvSpPr txBox="1">
            <a:spLocks noGrp="1"/>
          </p:cNvSpPr>
          <p:nvPr>
            <p:ph type="subTitle" idx="6"/>
          </p:nvPr>
        </p:nvSpPr>
        <p:spPr>
          <a:xfrm>
            <a:off x="6190488" y="2953512"/>
            <a:ext cx="1847100" cy="941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Nunito"/>
                <a:ea typeface="Nunito"/>
                <a:cs typeface="Nunito"/>
                <a:sym typeface="Nunito"/>
              </a:defRPr>
            </a:lvl1pPr>
            <a:lvl2pPr lvl="1" algn="ctr" rtl="0">
              <a:spcBef>
                <a:spcPts val="0"/>
              </a:spcBef>
              <a:spcAft>
                <a:spcPts val="0"/>
              </a:spcAft>
              <a:buNone/>
              <a:defRPr sz="1600">
                <a:solidFill>
                  <a:schemeClr val="dk2"/>
                </a:solidFill>
                <a:latin typeface="Nunito"/>
                <a:ea typeface="Nunito"/>
                <a:cs typeface="Nunito"/>
                <a:sym typeface="Nunito"/>
              </a:defRPr>
            </a:lvl2pPr>
            <a:lvl3pPr lvl="2" algn="ctr" rtl="0">
              <a:spcBef>
                <a:spcPts val="0"/>
              </a:spcBef>
              <a:spcAft>
                <a:spcPts val="0"/>
              </a:spcAft>
              <a:buNone/>
              <a:defRPr sz="1600">
                <a:solidFill>
                  <a:schemeClr val="dk2"/>
                </a:solidFill>
                <a:latin typeface="Nunito"/>
                <a:ea typeface="Nunito"/>
                <a:cs typeface="Nunito"/>
                <a:sym typeface="Nunito"/>
              </a:defRPr>
            </a:lvl3pPr>
            <a:lvl4pPr lvl="3" algn="ctr" rtl="0">
              <a:spcBef>
                <a:spcPts val="0"/>
              </a:spcBef>
              <a:spcAft>
                <a:spcPts val="0"/>
              </a:spcAft>
              <a:buNone/>
              <a:defRPr sz="1600">
                <a:solidFill>
                  <a:schemeClr val="dk2"/>
                </a:solidFill>
                <a:latin typeface="Nunito"/>
                <a:ea typeface="Nunito"/>
                <a:cs typeface="Nunito"/>
                <a:sym typeface="Nunito"/>
              </a:defRPr>
            </a:lvl4pPr>
            <a:lvl5pPr lvl="4" algn="ctr" rtl="0">
              <a:spcBef>
                <a:spcPts val="0"/>
              </a:spcBef>
              <a:spcAft>
                <a:spcPts val="0"/>
              </a:spcAft>
              <a:buNone/>
              <a:defRPr sz="1600">
                <a:solidFill>
                  <a:schemeClr val="dk2"/>
                </a:solidFill>
                <a:latin typeface="Nunito"/>
                <a:ea typeface="Nunito"/>
                <a:cs typeface="Nunito"/>
                <a:sym typeface="Nunito"/>
              </a:defRPr>
            </a:lvl5pPr>
            <a:lvl6pPr lvl="5" algn="ctr" rtl="0">
              <a:spcBef>
                <a:spcPts val="0"/>
              </a:spcBef>
              <a:spcAft>
                <a:spcPts val="0"/>
              </a:spcAft>
              <a:buNone/>
              <a:defRPr sz="1600">
                <a:solidFill>
                  <a:schemeClr val="dk2"/>
                </a:solidFill>
                <a:latin typeface="Nunito"/>
                <a:ea typeface="Nunito"/>
                <a:cs typeface="Nunito"/>
                <a:sym typeface="Nunito"/>
              </a:defRPr>
            </a:lvl6pPr>
            <a:lvl7pPr lvl="6" algn="ctr" rtl="0">
              <a:spcBef>
                <a:spcPts val="0"/>
              </a:spcBef>
              <a:spcAft>
                <a:spcPts val="0"/>
              </a:spcAft>
              <a:buNone/>
              <a:defRPr sz="1600">
                <a:solidFill>
                  <a:schemeClr val="dk2"/>
                </a:solidFill>
                <a:latin typeface="Nunito"/>
                <a:ea typeface="Nunito"/>
                <a:cs typeface="Nunito"/>
                <a:sym typeface="Nunito"/>
              </a:defRPr>
            </a:lvl7pPr>
            <a:lvl8pPr lvl="7" algn="ctr" rtl="0">
              <a:spcBef>
                <a:spcPts val="0"/>
              </a:spcBef>
              <a:spcAft>
                <a:spcPts val="0"/>
              </a:spcAft>
              <a:buNone/>
              <a:defRPr sz="1600">
                <a:solidFill>
                  <a:schemeClr val="dk2"/>
                </a:solidFill>
                <a:latin typeface="Nunito"/>
                <a:ea typeface="Nunito"/>
                <a:cs typeface="Nunito"/>
                <a:sym typeface="Nunito"/>
              </a:defRPr>
            </a:lvl8pPr>
            <a:lvl9pPr lvl="8" algn="ctr" rtl="0">
              <a:spcBef>
                <a:spcPts val="0"/>
              </a:spcBef>
              <a:spcAft>
                <a:spcPts val="0"/>
              </a:spcAft>
              <a:buNone/>
              <a:defRPr sz="1600">
                <a:solidFill>
                  <a:schemeClr val="dk2"/>
                </a:solidFill>
                <a:latin typeface="Nunito"/>
                <a:ea typeface="Nunito"/>
                <a:cs typeface="Nunito"/>
                <a:sym typeface="Nunito"/>
              </a:defRPr>
            </a:lvl9pPr>
          </a:lstStyle>
          <a:p>
            <a:endParaRPr/>
          </a:p>
        </p:txBody>
      </p:sp>
      <p:sp>
        <p:nvSpPr>
          <p:cNvPr id="347" name="Google Shape;347;p15"/>
          <p:cNvSpPr/>
          <p:nvPr/>
        </p:nvSpPr>
        <p:spPr>
          <a:xfrm rot="9900129">
            <a:off x="3362051" y="4682884"/>
            <a:ext cx="250567" cy="20140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rot="9900129">
            <a:off x="3087407" y="4507797"/>
            <a:ext cx="177386" cy="16408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rot="9900129">
            <a:off x="3489431" y="4428292"/>
            <a:ext cx="197406" cy="96832"/>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rot="9900129">
            <a:off x="2800132" y="4402160"/>
            <a:ext cx="156982" cy="99594"/>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rot="9900129">
            <a:off x="3000513" y="4797668"/>
            <a:ext cx="96377" cy="87069"/>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rot="-5400000">
            <a:off x="7729180" y="1170851"/>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4">
    <p:bg>
      <p:bgPr>
        <a:solidFill>
          <a:schemeClr val="accent4"/>
        </a:solidFill>
        <a:effectLst/>
      </p:bgPr>
    </p:bg>
    <p:spTree>
      <p:nvGrpSpPr>
        <p:cNvPr id="1" name="Shape 393"/>
        <p:cNvGrpSpPr/>
        <p:nvPr/>
      </p:nvGrpSpPr>
      <p:grpSpPr>
        <a:xfrm>
          <a:off x="0" y="0"/>
          <a:ext cx="0" cy="0"/>
          <a:chOff x="0" y="0"/>
          <a:chExt cx="0" cy="0"/>
        </a:xfrm>
      </p:grpSpPr>
      <p:sp>
        <p:nvSpPr>
          <p:cNvPr id="394" name="Google Shape;394;p17"/>
          <p:cNvSpPr txBox="1">
            <a:spLocks noGrp="1"/>
          </p:cNvSpPr>
          <p:nvPr>
            <p:ph type="title"/>
          </p:nvPr>
        </p:nvSpPr>
        <p:spPr>
          <a:xfrm>
            <a:off x="3767328" y="1371600"/>
            <a:ext cx="4581000" cy="12345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9">
    <p:bg>
      <p:bgPr>
        <a:solidFill>
          <a:schemeClr val="accent4"/>
        </a:solidFill>
        <a:effectLst/>
      </p:bgPr>
    </p:bg>
    <p:spTree>
      <p:nvGrpSpPr>
        <p:cNvPr id="1" name="Shape 503"/>
        <p:cNvGrpSpPr/>
        <p:nvPr/>
      </p:nvGrpSpPr>
      <p:grpSpPr>
        <a:xfrm>
          <a:off x="0" y="0"/>
          <a:ext cx="0" cy="0"/>
          <a:chOff x="0" y="0"/>
          <a:chExt cx="0" cy="0"/>
        </a:xfrm>
      </p:grpSpPr>
      <p:sp>
        <p:nvSpPr>
          <p:cNvPr id="504" name="Google Shape;504;p22"/>
          <p:cNvSpPr txBox="1">
            <a:spLocks noGrp="1"/>
          </p:cNvSpPr>
          <p:nvPr>
            <p:ph type="title"/>
          </p:nvPr>
        </p:nvSpPr>
        <p:spPr>
          <a:xfrm>
            <a:off x="1453896" y="411480"/>
            <a:ext cx="6272700" cy="941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505" name="Google Shape;505;p22"/>
          <p:cNvSpPr/>
          <p:nvPr/>
        </p:nvSpPr>
        <p:spPr>
          <a:xfrm>
            <a:off x="0" y="4008102"/>
            <a:ext cx="958346" cy="1135418"/>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489616" y="36997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1169424" y="4616868"/>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1546774" y="4834790"/>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22"/>
          <p:cNvGrpSpPr/>
          <p:nvPr/>
        </p:nvGrpSpPr>
        <p:grpSpPr>
          <a:xfrm>
            <a:off x="1546774" y="88236"/>
            <a:ext cx="509835" cy="466288"/>
            <a:chOff x="5177300" y="2314950"/>
            <a:chExt cx="341575" cy="312400"/>
          </a:xfrm>
        </p:grpSpPr>
        <p:sp>
          <p:nvSpPr>
            <p:cNvPr id="516" name="Google Shape;516;p2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22"/>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txBox="1">
            <a:spLocks noGrp="1"/>
          </p:cNvSpPr>
          <p:nvPr>
            <p:ph type="subTitle" idx="1"/>
          </p:nvPr>
        </p:nvSpPr>
        <p:spPr>
          <a:xfrm>
            <a:off x="1453896" y="1654960"/>
            <a:ext cx="6272700" cy="120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rgbClr val="595959"/>
                </a:solidFill>
                <a:latin typeface="Nunito SemiBold"/>
                <a:ea typeface="Nunito SemiBold"/>
                <a:cs typeface="Nunito SemiBold"/>
                <a:sym typeface="Nunito SemiBold"/>
              </a:defRPr>
            </a:lvl1pPr>
            <a:lvl2pPr lvl="1" algn="ctr" rtl="0">
              <a:spcBef>
                <a:spcPts val="0"/>
              </a:spcBef>
              <a:spcAft>
                <a:spcPts val="0"/>
              </a:spcAft>
              <a:buNone/>
              <a:defRPr>
                <a:solidFill>
                  <a:srgbClr val="595959"/>
                </a:solidFill>
                <a:latin typeface="Nunito SemiBold"/>
                <a:ea typeface="Nunito SemiBold"/>
                <a:cs typeface="Nunito SemiBold"/>
                <a:sym typeface="Nunito SemiBold"/>
              </a:defRPr>
            </a:lvl2pPr>
            <a:lvl3pPr lvl="2" algn="ctr" rtl="0">
              <a:spcBef>
                <a:spcPts val="0"/>
              </a:spcBef>
              <a:spcAft>
                <a:spcPts val="0"/>
              </a:spcAft>
              <a:buNone/>
              <a:defRPr>
                <a:solidFill>
                  <a:srgbClr val="595959"/>
                </a:solidFill>
                <a:latin typeface="Nunito SemiBold"/>
                <a:ea typeface="Nunito SemiBold"/>
                <a:cs typeface="Nunito SemiBold"/>
                <a:sym typeface="Nunito SemiBold"/>
              </a:defRPr>
            </a:lvl3pPr>
            <a:lvl4pPr lvl="3" algn="ctr" rtl="0">
              <a:spcBef>
                <a:spcPts val="0"/>
              </a:spcBef>
              <a:spcAft>
                <a:spcPts val="0"/>
              </a:spcAft>
              <a:buNone/>
              <a:defRPr>
                <a:solidFill>
                  <a:srgbClr val="595959"/>
                </a:solidFill>
                <a:latin typeface="Nunito SemiBold"/>
                <a:ea typeface="Nunito SemiBold"/>
                <a:cs typeface="Nunito SemiBold"/>
                <a:sym typeface="Nunito SemiBold"/>
              </a:defRPr>
            </a:lvl4pPr>
            <a:lvl5pPr lvl="4" algn="ctr" rtl="0">
              <a:spcBef>
                <a:spcPts val="0"/>
              </a:spcBef>
              <a:spcAft>
                <a:spcPts val="0"/>
              </a:spcAft>
              <a:buNone/>
              <a:defRPr>
                <a:solidFill>
                  <a:srgbClr val="595959"/>
                </a:solidFill>
                <a:latin typeface="Nunito SemiBold"/>
                <a:ea typeface="Nunito SemiBold"/>
                <a:cs typeface="Nunito SemiBold"/>
                <a:sym typeface="Nunito SemiBold"/>
              </a:defRPr>
            </a:lvl5pPr>
            <a:lvl6pPr lvl="5" algn="ctr" rtl="0">
              <a:spcBef>
                <a:spcPts val="0"/>
              </a:spcBef>
              <a:spcAft>
                <a:spcPts val="0"/>
              </a:spcAft>
              <a:buNone/>
              <a:defRPr>
                <a:solidFill>
                  <a:srgbClr val="595959"/>
                </a:solidFill>
                <a:latin typeface="Nunito SemiBold"/>
                <a:ea typeface="Nunito SemiBold"/>
                <a:cs typeface="Nunito SemiBold"/>
                <a:sym typeface="Nunito SemiBold"/>
              </a:defRPr>
            </a:lvl6pPr>
            <a:lvl7pPr lvl="6" algn="ctr" rtl="0">
              <a:spcBef>
                <a:spcPts val="0"/>
              </a:spcBef>
              <a:spcAft>
                <a:spcPts val="0"/>
              </a:spcAft>
              <a:buNone/>
              <a:defRPr>
                <a:solidFill>
                  <a:srgbClr val="595959"/>
                </a:solidFill>
                <a:latin typeface="Nunito SemiBold"/>
                <a:ea typeface="Nunito SemiBold"/>
                <a:cs typeface="Nunito SemiBold"/>
                <a:sym typeface="Nunito SemiBold"/>
              </a:defRPr>
            </a:lvl7pPr>
            <a:lvl8pPr lvl="7" algn="ctr" rtl="0">
              <a:spcBef>
                <a:spcPts val="0"/>
              </a:spcBef>
              <a:spcAft>
                <a:spcPts val="0"/>
              </a:spcAft>
              <a:buNone/>
              <a:defRPr>
                <a:solidFill>
                  <a:srgbClr val="595959"/>
                </a:solidFill>
                <a:latin typeface="Nunito SemiBold"/>
                <a:ea typeface="Nunito SemiBold"/>
                <a:cs typeface="Nunito SemiBold"/>
                <a:sym typeface="Nunito SemiBold"/>
              </a:defRPr>
            </a:lvl8pPr>
            <a:lvl9pPr lvl="8" algn="ctr" rtl="0">
              <a:spcBef>
                <a:spcPts val="0"/>
              </a:spcBef>
              <a:spcAft>
                <a:spcPts val="0"/>
              </a:spcAft>
              <a:buNone/>
              <a:defRPr>
                <a:solidFill>
                  <a:srgbClr val="595959"/>
                </a:solidFill>
                <a:latin typeface="Nunito SemiBold"/>
                <a:ea typeface="Nunito SemiBold"/>
                <a:cs typeface="Nunito SemiBold"/>
                <a:sym typeface="Nunito SemiBold"/>
              </a:defRPr>
            </a:lvl9pPr>
          </a:lstStyle>
          <a:p>
            <a:endParaRPr/>
          </a:p>
        </p:txBody>
      </p:sp>
      <p:sp>
        <p:nvSpPr>
          <p:cNvPr id="523" name="Google Shape;523;p22"/>
          <p:cNvSpPr txBox="1"/>
          <p:nvPr/>
        </p:nvSpPr>
        <p:spPr>
          <a:xfrm>
            <a:off x="1966800" y="3644625"/>
            <a:ext cx="5210400" cy="73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chemeClr val="accent3"/>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lang="en" sz="1200" b="1">
                <a:solidFill>
                  <a:schemeClr val="accent3"/>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including icons by </a:t>
            </a:r>
            <a:r>
              <a:rPr lang="en" sz="1200" b="1">
                <a:solidFill>
                  <a:schemeClr val="accent3"/>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a:solidFill>
                  <a:schemeClr val="dk1"/>
                </a:solidFill>
                <a:latin typeface="Nunito"/>
                <a:ea typeface="Nunito"/>
                <a:cs typeface="Nunito"/>
                <a:sym typeface="Nunito"/>
              </a:rPr>
              <a:t>, infographics &amp; images by </a:t>
            </a:r>
            <a:r>
              <a:rPr lang="en" sz="1200" b="1">
                <a:solidFill>
                  <a:schemeClr val="accent3"/>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200">
                <a:solidFill>
                  <a:schemeClr val="dk1"/>
                </a:solidFill>
                <a:latin typeface="Nunito"/>
                <a:ea typeface="Nunito"/>
                <a:cs typeface="Nunito"/>
                <a:sym typeface="Nunito"/>
              </a:rPr>
              <a:t> and illustrations by </a:t>
            </a:r>
            <a:r>
              <a:rPr lang="en" sz="1200" b="1">
                <a:solidFill>
                  <a:schemeClr val="accent3"/>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Stories</a:t>
            </a:r>
            <a:endParaRPr sz="1200" b="1">
              <a:solidFill>
                <a:schemeClr val="accent3"/>
              </a:solidFill>
              <a:latin typeface="Nunito"/>
              <a:ea typeface="Nunito"/>
              <a:cs typeface="Nunito"/>
              <a:sym typeface="Nunito"/>
            </a:endParaRPr>
          </a:p>
        </p:txBody>
      </p:sp>
    </p:spTree>
  </p:cSld>
  <p:clrMapOvr>
    <a:masterClrMapping/>
  </p:clrMapOvr>
  <p:transition spd="slow">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3525" y="445025"/>
            <a:ext cx="6276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1pPr>
            <a:lvl2pPr lvl="1"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2pPr>
            <a:lvl3pPr lvl="2"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3pPr>
            <a:lvl4pPr lvl="3"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4pPr>
            <a:lvl5pPr lvl="4"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5pPr>
            <a:lvl6pPr lvl="5"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6pPr>
            <a:lvl7pPr lvl="6"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7pPr>
            <a:lvl8pPr lvl="7"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8pPr>
            <a:lvl9pPr lvl="8" rtl="0">
              <a:spcBef>
                <a:spcPts val="0"/>
              </a:spcBef>
              <a:spcAft>
                <a:spcPts val="0"/>
              </a:spcAft>
              <a:buClr>
                <a:schemeClr val="dk2"/>
              </a:buClr>
              <a:buSzPts val="4400"/>
              <a:buFont typeface="Caveat"/>
              <a:buNone/>
              <a:defRPr sz="4400">
                <a:solidFill>
                  <a:schemeClr val="dk2"/>
                </a:solidFill>
                <a:latin typeface="Caveat"/>
                <a:ea typeface="Caveat"/>
                <a:cs typeface="Caveat"/>
                <a:sym typeface="Cave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8" r:id="rId5"/>
    <p:sldLayoutId id="2147483659" r:id="rId6"/>
    <p:sldLayoutId id="2147483661" r:id="rId7"/>
    <p:sldLayoutId id="2147483663" r:id="rId8"/>
    <p:sldLayoutId id="2147483668" r:id="rId9"/>
    <p:sldLayoutId id="2147483670" r:id="rId10"/>
    <p:sldLayoutId id="2147483671" r:id="rId11"/>
    <p:sldLayoutId id="2147483672" r:id="rId12"/>
    <p:sldLayoutId id="2147483673" r:id="rId13"/>
    <p:sldLayoutId id="2147483674" r:id="rId14"/>
    <p:sldLayoutId id="2147483676" r:id="rId15"/>
    <p:sldLayoutId id="2147483680" r:id="rId16"/>
    <p:sldLayoutId id="2147483681" r:id="rId17"/>
  </p:sldLayoutIdLst>
  <p:transition spd="slow">
    <p:comb/>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pxhere.com/en/photo/34308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cxnSp>
        <p:nvCxnSpPr>
          <p:cNvPr id="733" name="Google Shape;733;p34"/>
          <p:cNvCxnSpPr/>
          <p:nvPr/>
        </p:nvCxnSpPr>
        <p:spPr>
          <a:xfrm rot="10800000">
            <a:off x="3724800" y="2890838"/>
            <a:ext cx="1694400" cy="0"/>
          </a:xfrm>
          <a:prstGeom prst="straightConnector1">
            <a:avLst/>
          </a:prstGeom>
          <a:noFill/>
          <a:ln w="19050" cap="flat" cmpd="sng">
            <a:solidFill>
              <a:srgbClr val="DF665D"/>
            </a:solidFill>
            <a:prstDash val="dot"/>
            <a:round/>
            <a:headEnd type="none" w="med" len="med"/>
            <a:tailEnd type="none" w="med" len="med"/>
          </a:ln>
        </p:spPr>
      </p:cxnSp>
      <p:sp>
        <p:nvSpPr>
          <p:cNvPr id="734" name="Google Shape;734;p34"/>
          <p:cNvSpPr txBox="1">
            <a:spLocks noGrp="1"/>
          </p:cNvSpPr>
          <p:nvPr>
            <p:ph type="ctrTitle"/>
          </p:nvPr>
        </p:nvSpPr>
        <p:spPr>
          <a:xfrm>
            <a:off x="874175" y="1746500"/>
            <a:ext cx="7395600" cy="9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0" err="1"/>
              <a:t>CookItUp</a:t>
            </a:r>
            <a:endParaRPr sz="9000"/>
          </a:p>
        </p:txBody>
      </p:sp>
      <p:sp>
        <p:nvSpPr>
          <p:cNvPr id="735" name="Google Shape;735;p34"/>
          <p:cNvSpPr txBox="1">
            <a:spLocks noGrp="1"/>
          </p:cNvSpPr>
          <p:nvPr>
            <p:ph type="subTitle" idx="1"/>
          </p:nvPr>
        </p:nvSpPr>
        <p:spPr>
          <a:xfrm>
            <a:off x="1938528" y="2999231"/>
            <a:ext cx="5266800" cy="6767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An easy-to-use mobile app that suggests recipes with your available ingredients</a:t>
            </a:r>
            <a:endParaRPr/>
          </a:p>
        </p:txBody>
      </p:sp>
      <p:sp>
        <p:nvSpPr>
          <p:cNvPr id="2" name="TextBox 1">
            <a:extLst>
              <a:ext uri="{FF2B5EF4-FFF2-40B4-BE49-F238E27FC236}">
                <a16:creationId xmlns:a16="http://schemas.microsoft.com/office/drawing/2014/main" id="{DEC891F8-D89B-9B46-8A4B-40650EBD95BD}"/>
              </a:ext>
            </a:extLst>
          </p:cNvPr>
          <p:cNvSpPr txBox="1"/>
          <p:nvPr/>
        </p:nvSpPr>
        <p:spPr>
          <a:xfrm>
            <a:off x="5873506" y="4108957"/>
            <a:ext cx="3140765" cy="738664"/>
          </a:xfrm>
          <a:prstGeom prst="rect">
            <a:avLst/>
          </a:prstGeom>
          <a:noFill/>
        </p:spPr>
        <p:txBody>
          <a:bodyPr wrap="square" rtlCol="0">
            <a:spAutoFit/>
          </a:bodyPr>
          <a:lstStyle/>
          <a:p>
            <a:pPr algn="just"/>
            <a:r>
              <a:rPr lang="en-US">
                <a:solidFill>
                  <a:schemeClr val="tx1"/>
                </a:solidFill>
              </a:rPr>
              <a:t>Avantika Mishra – 2022SP93049 </a:t>
            </a:r>
          </a:p>
          <a:p>
            <a:pPr algn="just"/>
            <a:r>
              <a:rPr lang="en-US" err="1">
                <a:solidFill>
                  <a:schemeClr val="tx1"/>
                </a:solidFill>
              </a:rPr>
              <a:t>Hritika</a:t>
            </a:r>
            <a:r>
              <a:rPr lang="en-US">
                <a:solidFill>
                  <a:schemeClr val="tx1"/>
                </a:solidFill>
              </a:rPr>
              <a:t> </a:t>
            </a:r>
            <a:r>
              <a:rPr lang="en-US" err="1">
                <a:solidFill>
                  <a:schemeClr val="tx1"/>
                </a:solidFill>
              </a:rPr>
              <a:t>Dhasal</a:t>
            </a:r>
            <a:r>
              <a:rPr lang="en-US">
                <a:solidFill>
                  <a:schemeClr val="tx1"/>
                </a:solidFill>
              </a:rPr>
              <a:t> – 2022SP93058</a:t>
            </a:r>
          </a:p>
          <a:p>
            <a:pPr algn="just"/>
            <a:r>
              <a:rPr lang="en-US">
                <a:solidFill>
                  <a:schemeClr val="tx1"/>
                </a:solidFill>
              </a:rPr>
              <a:t>Amit Raj – 2022SP93059</a:t>
            </a: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3"/>
          <p:cNvSpPr txBox="1">
            <a:spLocks noGrp="1"/>
          </p:cNvSpPr>
          <p:nvPr>
            <p:ph type="title"/>
          </p:nvPr>
        </p:nvSpPr>
        <p:spPr>
          <a:xfrm>
            <a:off x="4454278" y="911150"/>
            <a:ext cx="32643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Home Page</a:t>
            </a:r>
            <a:endParaRPr/>
          </a:p>
        </p:txBody>
      </p:sp>
      <p:grpSp>
        <p:nvGrpSpPr>
          <p:cNvPr id="1399" name="Google Shape;1399;p63"/>
          <p:cNvGrpSpPr/>
          <p:nvPr/>
        </p:nvGrpSpPr>
        <p:grpSpPr>
          <a:xfrm>
            <a:off x="1790847" y="665450"/>
            <a:ext cx="1670925" cy="3375250"/>
            <a:chOff x="3258400" y="1342850"/>
            <a:chExt cx="1670925" cy="3375250"/>
          </a:xfrm>
        </p:grpSpPr>
        <p:sp>
          <p:nvSpPr>
            <p:cNvPr id="1400" name="Google Shape;1400;p63"/>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5" name="Google Shape;1405;p63"/>
          <p:cNvPicPr preferRelativeResize="0"/>
          <p:nvPr/>
        </p:nvPicPr>
        <p:blipFill>
          <a:blip r:embed="rId3"/>
          <a:srcRect t="9422" b="9422"/>
          <a:stretch/>
        </p:blipFill>
        <p:spPr>
          <a:xfrm>
            <a:off x="1898172" y="1004635"/>
            <a:ext cx="1456275" cy="2626326"/>
          </a:xfrm>
          <a:prstGeom prst="rect">
            <a:avLst/>
          </a:prstGeom>
          <a:noFill/>
          <a:ln>
            <a:noFill/>
          </a:ln>
        </p:spPr>
      </p:pic>
      <p:sp>
        <p:nvSpPr>
          <p:cNvPr id="1406" name="Google Shape;1406;p63"/>
          <p:cNvSpPr txBox="1">
            <a:spLocks noGrp="1"/>
          </p:cNvSpPr>
          <p:nvPr>
            <p:ph type="subTitle" idx="1"/>
          </p:nvPr>
        </p:nvSpPr>
        <p:spPr>
          <a:xfrm>
            <a:off x="4389120" y="1888034"/>
            <a:ext cx="4326265" cy="6575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Text input box where user can enter ingredients directly as text</a:t>
            </a:r>
            <a:endParaRPr sz="1400"/>
          </a:p>
        </p:txBody>
      </p:sp>
      <p:cxnSp>
        <p:nvCxnSpPr>
          <p:cNvPr id="12" name="Elbow Connector 11">
            <a:extLst>
              <a:ext uri="{FF2B5EF4-FFF2-40B4-BE49-F238E27FC236}">
                <a16:creationId xmlns:a16="http://schemas.microsoft.com/office/drawing/2014/main" id="{5AE5F80C-6709-6F8A-AB9B-705D11892C83}"/>
              </a:ext>
            </a:extLst>
          </p:cNvPr>
          <p:cNvCxnSpPr>
            <a:cxnSpLocks/>
          </p:cNvCxnSpPr>
          <p:nvPr/>
        </p:nvCxnSpPr>
        <p:spPr>
          <a:xfrm>
            <a:off x="2569464" y="1908248"/>
            <a:ext cx="1819656" cy="164592"/>
          </a:xfrm>
          <a:prstGeom prst="bentConnector3">
            <a:avLst>
              <a:gd name="adj1" fmla="val 75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114A19D-96A2-C293-B258-38716EF47258}"/>
              </a:ext>
            </a:extLst>
          </p:cNvPr>
          <p:cNvCxnSpPr>
            <a:cxnSpLocks/>
          </p:cNvCxnSpPr>
          <p:nvPr/>
        </p:nvCxnSpPr>
        <p:spPr>
          <a:xfrm flipH="1">
            <a:off x="3145536" y="3123947"/>
            <a:ext cx="12435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Google Shape;1406;p63">
            <a:extLst>
              <a:ext uri="{FF2B5EF4-FFF2-40B4-BE49-F238E27FC236}">
                <a16:creationId xmlns:a16="http://schemas.microsoft.com/office/drawing/2014/main" id="{EEF1AA8F-44D8-1992-8EA3-4D1D1BA3147A}"/>
              </a:ext>
            </a:extLst>
          </p:cNvPr>
          <p:cNvSpPr txBox="1">
            <a:spLocks/>
          </p:cNvSpPr>
          <p:nvPr/>
        </p:nvSpPr>
        <p:spPr>
          <a:xfrm>
            <a:off x="4389120" y="2937313"/>
            <a:ext cx="4326265" cy="657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1pPr>
            <a:lvl2pPr marR="0" lvl="1"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2pPr>
            <a:lvl3pPr marR="0" lvl="2"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3pPr>
            <a:lvl4pPr marR="0" lvl="3"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4pPr>
            <a:lvl5pPr marR="0" lvl="4"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5pPr>
            <a:lvl6pPr marR="0" lvl="5"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6pPr>
            <a:lvl7pPr marR="0" lvl="6"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7pPr>
            <a:lvl8pPr marR="0" lvl="7"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8pPr>
            <a:lvl9pPr marR="0" lvl="8" algn="l" rtl="0">
              <a:lnSpc>
                <a:spcPct val="100000"/>
              </a:lnSpc>
              <a:spcBef>
                <a:spcPts val="0"/>
              </a:spcBef>
              <a:spcAft>
                <a:spcPts val="0"/>
              </a:spcAft>
              <a:buClr>
                <a:srgbClr val="000000"/>
              </a:buClr>
              <a:buFont typeface="Arial"/>
              <a:buNone/>
              <a:defRPr sz="1600" b="0" i="0" u="none" strike="noStrike" cap="none">
                <a:solidFill>
                  <a:srgbClr val="595959"/>
                </a:solidFill>
                <a:latin typeface="Nunito"/>
                <a:ea typeface="Nunito"/>
                <a:cs typeface="Nunito"/>
                <a:sym typeface="Nunito"/>
              </a:defRPr>
            </a:lvl9pPr>
          </a:lstStyle>
          <a:p>
            <a:r>
              <a:rPr lang="en-IN" sz="1400"/>
              <a:t>Redirect to camera where users can click the image of the ingredients</a:t>
            </a:r>
          </a:p>
        </p:txBody>
      </p:sp>
      <p:sp>
        <p:nvSpPr>
          <p:cNvPr id="15" name="Frame 14">
            <a:extLst>
              <a:ext uri="{FF2B5EF4-FFF2-40B4-BE49-F238E27FC236}">
                <a16:creationId xmlns:a16="http://schemas.microsoft.com/office/drawing/2014/main" id="{3AB4770D-CE50-2754-B155-B6F35D478DF8}"/>
              </a:ext>
            </a:extLst>
          </p:cNvPr>
          <p:cNvSpPr/>
          <p:nvPr/>
        </p:nvSpPr>
        <p:spPr>
          <a:xfrm>
            <a:off x="2252694" y="3021759"/>
            <a:ext cx="763009" cy="266448"/>
          </a:xfrm>
          <a:prstGeom prst="frame">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9696392"/>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4"/>
          <p:cNvSpPr txBox="1">
            <a:spLocks noGrp="1"/>
          </p:cNvSpPr>
          <p:nvPr>
            <p:ph type="title"/>
          </p:nvPr>
        </p:nvSpPr>
        <p:spPr>
          <a:xfrm>
            <a:off x="1035513" y="1307648"/>
            <a:ext cx="3619308"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Camera Screen</a:t>
            </a:r>
            <a:endParaRPr/>
          </a:p>
        </p:txBody>
      </p:sp>
      <p:sp>
        <p:nvSpPr>
          <p:cNvPr id="1412" name="Google Shape;1412;p64"/>
          <p:cNvSpPr txBox="1">
            <a:spLocks noGrp="1"/>
          </p:cNvSpPr>
          <p:nvPr>
            <p:ph type="body" idx="1"/>
          </p:nvPr>
        </p:nvSpPr>
        <p:spPr>
          <a:xfrm>
            <a:off x="1108180" y="1993450"/>
            <a:ext cx="3689245" cy="12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This is how our camera screen looks, while the user tries to click a picture to send to the backend</a:t>
            </a:r>
            <a:endParaRPr sz="1600"/>
          </a:p>
        </p:txBody>
      </p:sp>
      <p:grpSp>
        <p:nvGrpSpPr>
          <p:cNvPr id="2" name="Group 1">
            <a:extLst>
              <a:ext uri="{FF2B5EF4-FFF2-40B4-BE49-F238E27FC236}">
                <a16:creationId xmlns:a16="http://schemas.microsoft.com/office/drawing/2014/main" id="{2ABE09A2-8412-3560-6888-C99A141C40F0}"/>
              </a:ext>
            </a:extLst>
          </p:cNvPr>
          <p:cNvGrpSpPr/>
          <p:nvPr/>
        </p:nvGrpSpPr>
        <p:grpSpPr>
          <a:xfrm>
            <a:off x="5120637" y="269715"/>
            <a:ext cx="2734054" cy="4604070"/>
            <a:chOff x="5130813" y="416128"/>
            <a:chExt cx="2592716" cy="4370816"/>
          </a:xfrm>
        </p:grpSpPr>
        <p:grpSp>
          <p:nvGrpSpPr>
            <p:cNvPr id="1413" name="Google Shape;1413;p64"/>
            <p:cNvGrpSpPr/>
            <p:nvPr/>
          </p:nvGrpSpPr>
          <p:grpSpPr>
            <a:xfrm>
              <a:off x="5130813" y="416128"/>
              <a:ext cx="2592716" cy="4370816"/>
              <a:chOff x="2995746" y="1169348"/>
              <a:chExt cx="2258854" cy="3371527"/>
            </a:xfrm>
          </p:grpSpPr>
          <p:sp>
            <p:nvSpPr>
              <p:cNvPr id="1414" name="Google Shape;1414;p64"/>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4"/>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4"/>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4"/>
              <p:cNvSpPr/>
              <p:nvPr/>
            </p:nvSpPr>
            <p:spPr>
              <a:xfrm>
                <a:off x="2995746" y="1169348"/>
                <a:ext cx="2239200" cy="3371494"/>
              </a:xfrm>
              <a:custGeom>
                <a:avLst/>
                <a:gdLst/>
                <a:ahLst/>
                <a:cxnLst/>
                <a:rect l="l" t="t" r="r" b="b"/>
                <a:pathLst>
                  <a:path w="89568" h="131699" extrusionOk="0">
                    <a:moveTo>
                      <a:pt x="6262" y="0"/>
                    </a:moveTo>
                    <a:cubicBezTo>
                      <a:pt x="2802" y="0"/>
                      <a:pt x="0" y="2802"/>
                      <a:pt x="0" y="6261"/>
                    </a:cubicBezTo>
                    <a:lnTo>
                      <a:pt x="0" y="125437"/>
                    </a:lnTo>
                    <a:cubicBezTo>
                      <a:pt x="0" y="128897"/>
                      <a:pt x="2802" y="131698"/>
                      <a:pt x="6262" y="131698"/>
                    </a:cubicBezTo>
                    <a:lnTo>
                      <a:pt x="83307" y="131698"/>
                    </a:lnTo>
                    <a:cubicBezTo>
                      <a:pt x="86766" y="131698"/>
                      <a:pt x="89568" y="128897"/>
                      <a:pt x="89568" y="125437"/>
                    </a:cubicBezTo>
                    <a:lnTo>
                      <a:pt x="89568" y="6261"/>
                    </a:lnTo>
                    <a:cubicBezTo>
                      <a:pt x="89568" y="2802"/>
                      <a:pt x="86766" y="0"/>
                      <a:pt x="83307"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4"/>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4"/>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0" name="Google Shape;1420;p64"/>
            <p:cNvPicPr preferRelativeResize="0"/>
            <p:nvPr/>
          </p:nvPicPr>
          <p:blipFill rotWithShape="1">
            <a:blip r:embed="rId3"/>
            <a:srcRect t="5340" b="163"/>
            <a:stretch/>
          </p:blipFill>
          <p:spPr>
            <a:xfrm>
              <a:off x="5283563" y="637946"/>
              <a:ext cx="2287225" cy="3673695"/>
            </a:xfrm>
            <a:prstGeom prst="rect">
              <a:avLst/>
            </a:prstGeom>
            <a:noFill/>
            <a:ln>
              <a:noFill/>
            </a:ln>
          </p:spPr>
        </p:pic>
      </p:grpSp>
    </p:spTree>
    <p:extLst>
      <p:ext uri="{BB962C8B-B14F-4D97-AF65-F5344CB8AC3E}">
        <p14:creationId xmlns:p14="http://schemas.microsoft.com/office/powerpoint/2010/main" val="2157332267"/>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3"/>
          <p:cNvSpPr txBox="1">
            <a:spLocks noGrp="1"/>
          </p:cNvSpPr>
          <p:nvPr>
            <p:ph type="title"/>
          </p:nvPr>
        </p:nvSpPr>
        <p:spPr>
          <a:xfrm>
            <a:off x="4454278" y="911150"/>
            <a:ext cx="3264300" cy="1390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Fresh History Page</a:t>
            </a:r>
            <a:endParaRPr dirty="0"/>
          </a:p>
        </p:txBody>
      </p:sp>
      <p:sp>
        <p:nvSpPr>
          <p:cNvPr id="5" name="TextBox 4">
            <a:extLst>
              <a:ext uri="{FF2B5EF4-FFF2-40B4-BE49-F238E27FC236}">
                <a16:creationId xmlns:a16="http://schemas.microsoft.com/office/drawing/2014/main" id="{4C93F2D6-B30E-C6F6-BECF-A6801674505F}"/>
              </a:ext>
            </a:extLst>
          </p:cNvPr>
          <p:cNvSpPr txBox="1"/>
          <p:nvPr/>
        </p:nvSpPr>
        <p:spPr>
          <a:xfrm>
            <a:off x="4454278" y="2423160"/>
            <a:ext cx="3616296" cy="584775"/>
          </a:xfrm>
          <a:prstGeom prst="rect">
            <a:avLst/>
          </a:prstGeom>
          <a:noFill/>
        </p:spPr>
        <p:txBody>
          <a:bodyPr wrap="square" rtlCol="0">
            <a:spAutoFit/>
          </a:bodyPr>
          <a:lstStyle/>
          <a:p>
            <a:r>
              <a:rPr lang="en-US" sz="1600" dirty="0">
                <a:solidFill>
                  <a:schemeClr val="bg2"/>
                </a:solidFill>
                <a:latin typeface="Nunito" pitchFamily="2" charset="77"/>
              </a:rPr>
              <a:t>History Page appears blank like this when there us no data in the db. </a:t>
            </a:r>
          </a:p>
        </p:txBody>
      </p:sp>
      <p:grpSp>
        <p:nvGrpSpPr>
          <p:cNvPr id="12" name="Group 11">
            <a:extLst>
              <a:ext uri="{FF2B5EF4-FFF2-40B4-BE49-F238E27FC236}">
                <a16:creationId xmlns:a16="http://schemas.microsoft.com/office/drawing/2014/main" id="{F1E41D31-6C65-4611-B993-5B078A3CE7DD}"/>
              </a:ext>
            </a:extLst>
          </p:cNvPr>
          <p:cNvGrpSpPr/>
          <p:nvPr/>
        </p:nvGrpSpPr>
        <p:grpSpPr>
          <a:xfrm>
            <a:off x="1302998" y="321750"/>
            <a:ext cx="2283657" cy="4195071"/>
            <a:chOff x="1174531" y="-63062"/>
            <a:chExt cx="2530366" cy="4895589"/>
          </a:xfrm>
        </p:grpSpPr>
        <p:grpSp>
          <p:nvGrpSpPr>
            <p:cNvPr id="3" name="Google Shape;1399;p63">
              <a:extLst>
                <a:ext uri="{FF2B5EF4-FFF2-40B4-BE49-F238E27FC236}">
                  <a16:creationId xmlns:a16="http://schemas.microsoft.com/office/drawing/2014/main" id="{DE2099E6-92EE-0A54-0598-E53777EDC411}"/>
                </a:ext>
              </a:extLst>
            </p:cNvPr>
            <p:cNvGrpSpPr/>
            <p:nvPr/>
          </p:nvGrpSpPr>
          <p:grpSpPr>
            <a:xfrm>
              <a:off x="1174531" y="-63062"/>
              <a:ext cx="2530366" cy="4895589"/>
              <a:chOff x="3258400" y="1342850"/>
              <a:chExt cx="1670925" cy="3375250"/>
            </a:xfrm>
          </p:grpSpPr>
          <p:sp>
            <p:nvSpPr>
              <p:cNvPr id="6" name="Google Shape;1400;p63">
                <a:extLst>
                  <a:ext uri="{FF2B5EF4-FFF2-40B4-BE49-F238E27FC236}">
                    <a16:creationId xmlns:a16="http://schemas.microsoft.com/office/drawing/2014/main" id="{E31CD5A0-60E9-1D7D-86FB-64EA557BFE3F}"/>
                  </a:ext>
                </a:extLst>
              </p:cNvPr>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1;p63">
                <a:extLst>
                  <a:ext uri="{FF2B5EF4-FFF2-40B4-BE49-F238E27FC236}">
                    <a16:creationId xmlns:a16="http://schemas.microsoft.com/office/drawing/2014/main" id="{543DF56D-24CC-BBC8-C4F4-2FA731090DB4}"/>
                  </a:ext>
                </a:extLst>
              </p:cNvPr>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2;p63">
                <a:extLst>
                  <a:ext uri="{FF2B5EF4-FFF2-40B4-BE49-F238E27FC236}">
                    <a16:creationId xmlns:a16="http://schemas.microsoft.com/office/drawing/2014/main" id="{6DEB3E56-0068-85C9-2C17-BD9956C2C925}"/>
                  </a:ext>
                </a:extLst>
              </p:cNvPr>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403;p63">
                <a:extLst>
                  <a:ext uri="{FF2B5EF4-FFF2-40B4-BE49-F238E27FC236}">
                    <a16:creationId xmlns:a16="http://schemas.microsoft.com/office/drawing/2014/main" id="{AF2F0080-2830-4609-7414-C0B7015F2A8D}"/>
                  </a:ext>
                </a:extLst>
              </p:cNvPr>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04;p63">
                <a:extLst>
                  <a:ext uri="{FF2B5EF4-FFF2-40B4-BE49-F238E27FC236}">
                    <a16:creationId xmlns:a16="http://schemas.microsoft.com/office/drawing/2014/main" id="{D19C74F8-562F-13A1-2E32-65171D3AD7B3}"/>
                  </a:ext>
                </a:extLst>
              </p:cNvPr>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Google Shape;1405;p63">
              <a:extLst>
                <a:ext uri="{FF2B5EF4-FFF2-40B4-BE49-F238E27FC236}">
                  <a16:creationId xmlns:a16="http://schemas.microsoft.com/office/drawing/2014/main" id="{8B48E95B-D99B-79D3-44A5-37146B11827A}"/>
                </a:ext>
              </a:extLst>
            </p:cNvPr>
            <p:cNvPicPr preferRelativeResize="0"/>
            <p:nvPr/>
          </p:nvPicPr>
          <p:blipFill rotWithShape="1">
            <a:blip r:embed="rId3"/>
            <a:srcRect t="904" b="-1157"/>
            <a:stretch/>
          </p:blipFill>
          <p:spPr>
            <a:xfrm>
              <a:off x="1353717" y="488045"/>
              <a:ext cx="2172790" cy="3807167"/>
            </a:xfrm>
            <a:prstGeom prst="rect">
              <a:avLst/>
            </a:prstGeom>
            <a:noFill/>
            <a:ln>
              <a:noFill/>
            </a:ln>
          </p:spPr>
        </p:pic>
      </p:grpSp>
    </p:spTree>
    <p:extLst>
      <p:ext uri="{BB962C8B-B14F-4D97-AF65-F5344CB8AC3E}">
        <p14:creationId xmlns:p14="http://schemas.microsoft.com/office/powerpoint/2010/main" val="2170735665"/>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3"/>
          <p:cNvSpPr txBox="1">
            <a:spLocks noGrp="1"/>
          </p:cNvSpPr>
          <p:nvPr>
            <p:ph type="title"/>
          </p:nvPr>
        </p:nvSpPr>
        <p:spPr>
          <a:xfrm>
            <a:off x="4454278" y="911150"/>
            <a:ext cx="32643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History</a:t>
            </a:r>
            <a:endParaRPr dirty="0"/>
          </a:p>
        </p:txBody>
      </p:sp>
      <p:grpSp>
        <p:nvGrpSpPr>
          <p:cNvPr id="1399" name="Google Shape;1399;p63"/>
          <p:cNvGrpSpPr/>
          <p:nvPr/>
        </p:nvGrpSpPr>
        <p:grpSpPr>
          <a:xfrm>
            <a:off x="1617111" y="586471"/>
            <a:ext cx="2104497" cy="3970558"/>
            <a:chOff x="3258400" y="1342850"/>
            <a:chExt cx="1670925" cy="3375250"/>
          </a:xfrm>
        </p:grpSpPr>
        <p:sp>
          <p:nvSpPr>
            <p:cNvPr id="1400" name="Google Shape;1400;p63"/>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C93F2D6-B30E-C6F6-BECF-A6801674505F}"/>
              </a:ext>
            </a:extLst>
          </p:cNvPr>
          <p:cNvSpPr txBox="1"/>
          <p:nvPr/>
        </p:nvSpPr>
        <p:spPr>
          <a:xfrm>
            <a:off x="4454278" y="2423160"/>
            <a:ext cx="3616296" cy="830997"/>
          </a:xfrm>
          <a:prstGeom prst="rect">
            <a:avLst/>
          </a:prstGeom>
          <a:noFill/>
        </p:spPr>
        <p:txBody>
          <a:bodyPr wrap="square" rtlCol="0">
            <a:spAutoFit/>
          </a:bodyPr>
          <a:lstStyle/>
          <a:p>
            <a:r>
              <a:rPr lang="en-US" sz="1600">
                <a:solidFill>
                  <a:schemeClr val="bg2"/>
                </a:solidFill>
                <a:latin typeface="Nunito" pitchFamily="2" charset="77"/>
              </a:rPr>
              <a:t>History Page that displays top 10 Search Results and lets users search within that.</a:t>
            </a:r>
          </a:p>
        </p:txBody>
      </p:sp>
      <p:pic>
        <p:nvPicPr>
          <p:cNvPr id="3" name="Picture 2">
            <a:extLst>
              <a:ext uri="{FF2B5EF4-FFF2-40B4-BE49-F238E27FC236}">
                <a16:creationId xmlns:a16="http://schemas.microsoft.com/office/drawing/2014/main" id="{6F124E8A-EBF5-36E0-04F5-2AB941817623}"/>
              </a:ext>
            </a:extLst>
          </p:cNvPr>
          <p:cNvPicPr>
            <a:picLocks noChangeAspect="1"/>
          </p:cNvPicPr>
          <p:nvPr/>
        </p:nvPicPr>
        <p:blipFill>
          <a:blip r:embed="rId3"/>
          <a:stretch>
            <a:fillRect/>
          </a:stretch>
        </p:blipFill>
        <p:spPr>
          <a:xfrm>
            <a:off x="1766140" y="1031523"/>
            <a:ext cx="1807102" cy="3000578"/>
          </a:xfrm>
          <a:prstGeom prst="rect">
            <a:avLst/>
          </a:prstGeom>
        </p:spPr>
      </p:pic>
    </p:spTree>
    <p:extLst>
      <p:ext uri="{BB962C8B-B14F-4D97-AF65-F5344CB8AC3E}">
        <p14:creationId xmlns:p14="http://schemas.microsoft.com/office/powerpoint/2010/main" val="2054598901"/>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4"/>
          <p:cNvSpPr txBox="1">
            <a:spLocks noGrp="1"/>
          </p:cNvSpPr>
          <p:nvPr>
            <p:ph type="title"/>
          </p:nvPr>
        </p:nvSpPr>
        <p:spPr>
          <a:xfrm>
            <a:off x="1035512" y="1307648"/>
            <a:ext cx="4082673"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Response Screen</a:t>
            </a:r>
            <a:endParaRPr/>
          </a:p>
        </p:txBody>
      </p:sp>
      <p:sp>
        <p:nvSpPr>
          <p:cNvPr id="1412" name="Google Shape;1412;p64"/>
          <p:cNvSpPr txBox="1">
            <a:spLocks noGrp="1"/>
          </p:cNvSpPr>
          <p:nvPr>
            <p:ph type="body" idx="1"/>
          </p:nvPr>
        </p:nvSpPr>
        <p:spPr>
          <a:xfrm>
            <a:off x="1108180" y="1993450"/>
            <a:ext cx="3689245" cy="1216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a:t>Users see this screen after submitting their picture or text query. This tells them the status of their query, and finally returns the recipe.</a:t>
            </a:r>
            <a:endParaRPr sz="1600"/>
          </a:p>
        </p:txBody>
      </p:sp>
      <p:grpSp>
        <p:nvGrpSpPr>
          <p:cNvPr id="3" name="Google Shape;1399;p63">
            <a:extLst>
              <a:ext uri="{FF2B5EF4-FFF2-40B4-BE49-F238E27FC236}">
                <a16:creationId xmlns:a16="http://schemas.microsoft.com/office/drawing/2014/main" id="{FFFCEADC-6680-4852-331E-F85446A6917C}"/>
              </a:ext>
            </a:extLst>
          </p:cNvPr>
          <p:cNvGrpSpPr/>
          <p:nvPr/>
        </p:nvGrpSpPr>
        <p:grpSpPr>
          <a:xfrm>
            <a:off x="5430280" y="707840"/>
            <a:ext cx="1670925" cy="3375250"/>
            <a:chOff x="3258400" y="1342850"/>
            <a:chExt cx="1670925" cy="3375250"/>
          </a:xfrm>
        </p:grpSpPr>
        <p:sp>
          <p:nvSpPr>
            <p:cNvPr id="4" name="Google Shape;1400;p63">
              <a:extLst>
                <a:ext uri="{FF2B5EF4-FFF2-40B4-BE49-F238E27FC236}">
                  <a16:creationId xmlns:a16="http://schemas.microsoft.com/office/drawing/2014/main" id="{3DF319FC-EBF5-D44F-A762-A77319F0FFDC}"/>
                </a:ext>
              </a:extLst>
            </p:cNvPr>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01;p63">
              <a:extLst>
                <a:ext uri="{FF2B5EF4-FFF2-40B4-BE49-F238E27FC236}">
                  <a16:creationId xmlns:a16="http://schemas.microsoft.com/office/drawing/2014/main" id="{6203E089-43CB-EA1F-0DE0-89A5C62A1F71}"/>
                </a:ext>
              </a:extLst>
            </p:cNvPr>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2;p63">
              <a:extLst>
                <a:ext uri="{FF2B5EF4-FFF2-40B4-BE49-F238E27FC236}">
                  <a16:creationId xmlns:a16="http://schemas.microsoft.com/office/drawing/2014/main" id="{CDEC07E6-84F3-48BE-159E-08C70397E33F}"/>
                </a:ext>
              </a:extLst>
            </p:cNvPr>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3;p63">
              <a:extLst>
                <a:ext uri="{FF2B5EF4-FFF2-40B4-BE49-F238E27FC236}">
                  <a16:creationId xmlns:a16="http://schemas.microsoft.com/office/drawing/2014/main" id="{4C439A8D-3FEC-DAD2-745A-8D74E2C88B52}"/>
                </a:ext>
              </a:extLst>
            </p:cNvPr>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4;p63">
              <a:extLst>
                <a:ext uri="{FF2B5EF4-FFF2-40B4-BE49-F238E27FC236}">
                  <a16:creationId xmlns:a16="http://schemas.microsoft.com/office/drawing/2014/main" id="{A545181D-90A1-8A95-816B-1EA2C45B9F68}"/>
                </a:ext>
              </a:extLst>
            </p:cNvPr>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12C75602-6BB0-D920-7A80-7AAF391E62CD}"/>
              </a:ext>
            </a:extLst>
          </p:cNvPr>
          <p:cNvPicPr>
            <a:picLocks noChangeAspect="1"/>
          </p:cNvPicPr>
          <p:nvPr/>
        </p:nvPicPr>
        <p:blipFill rotWithShape="1">
          <a:blip r:embed="rId3"/>
          <a:srcRect t="4930" b="13762"/>
          <a:stretch/>
        </p:blipFill>
        <p:spPr>
          <a:xfrm>
            <a:off x="5548605" y="1086164"/>
            <a:ext cx="1434800" cy="2592465"/>
          </a:xfrm>
          <a:prstGeom prst="rect">
            <a:avLst/>
          </a:prstGeom>
        </p:spPr>
      </p:pic>
    </p:spTree>
    <p:extLst>
      <p:ext uri="{BB962C8B-B14F-4D97-AF65-F5344CB8AC3E}">
        <p14:creationId xmlns:p14="http://schemas.microsoft.com/office/powerpoint/2010/main" val="3408754029"/>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4"/>
          <p:cNvSpPr txBox="1">
            <a:spLocks noGrp="1"/>
          </p:cNvSpPr>
          <p:nvPr>
            <p:ph type="title"/>
          </p:nvPr>
        </p:nvSpPr>
        <p:spPr>
          <a:xfrm>
            <a:off x="1035512" y="283779"/>
            <a:ext cx="4082673" cy="15998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Successful Response Screen</a:t>
            </a:r>
            <a:endParaRPr dirty="0"/>
          </a:p>
        </p:txBody>
      </p:sp>
      <p:sp>
        <p:nvSpPr>
          <p:cNvPr id="1412" name="Google Shape;1412;p64"/>
          <p:cNvSpPr txBox="1">
            <a:spLocks noGrp="1"/>
          </p:cNvSpPr>
          <p:nvPr>
            <p:ph type="body" idx="1"/>
          </p:nvPr>
        </p:nvSpPr>
        <p:spPr>
          <a:xfrm>
            <a:off x="1108180" y="1993450"/>
            <a:ext cx="3689245" cy="1216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a:t>Users see this screen after submitting their picture or text query. This tells them the status of their query, and finally returns the recipe.</a:t>
            </a:r>
            <a:endParaRPr sz="1600"/>
          </a:p>
        </p:txBody>
      </p:sp>
      <p:grpSp>
        <p:nvGrpSpPr>
          <p:cNvPr id="3" name="Google Shape;1399;p63">
            <a:extLst>
              <a:ext uri="{FF2B5EF4-FFF2-40B4-BE49-F238E27FC236}">
                <a16:creationId xmlns:a16="http://schemas.microsoft.com/office/drawing/2014/main" id="{FFFCEADC-6680-4852-331E-F85446A6917C}"/>
              </a:ext>
            </a:extLst>
          </p:cNvPr>
          <p:cNvGrpSpPr/>
          <p:nvPr/>
        </p:nvGrpSpPr>
        <p:grpSpPr>
          <a:xfrm>
            <a:off x="5430280" y="707840"/>
            <a:ext cx="1670925" cy="3375250"/>
            <a:chOff x="3258400" y="1342850"/>
            <a:chExt cx="1670925" cy="3375250"/>
          </a:xfrm>
        </p:grpSpPr>
        <p:sp>
          <p:nvSpPr>
            <p:cNvPr id="4" name="Google Shape;1400;p63">
              <a:extLst>
                <a:ext uri="{FF2B5EF4-FFF2-40B4-BE49-F238E27FC236}">
                  <a16:creationId xmlns:a16="http://schemas.microsoft.com/office/drawing/2014/main" id="{3DF319FC-EBF5-D44F-A762-A77319F0FFDC}"/>
                </a:ext>
              </a:extLst>
            </p:cNvPr>
            <p:cNvSpPr/>
            <p:nvPr/>
          </p:nvSpPr>
          <p:spPr>
            <a:xfrm>
              <a:off x="3258400" y="1342850"/>
              <a:ext cx="1670925" cy="3375250"/>
            </a:xfrm>
            <a:custGeom>
              <a:avLst/>
              <a:gdLst/>
              <a:ahLst/>
              <a:cxnLst/>
              <a:rect l="l" t="t" r="r" b="b"/>
              <a:pathLst>
                <a:path w="66837" h="135010" extrusionOk="0">
                  <a:moveTo>
                    <a:pt x="9615" y="1"/>
                  </a:moveTo>
                  <a:lnTo>
                    <a:pt x="57222" y="1"/>
                  </a:lnTo>
                  <a:cubicBezTo>
                    <a:pt x="62507" y="1"/>
                    <a:pt x="66837" y="4330"/>
                    <a:pt x="66837" y="9615"/>
                  </a:cubicBezTo>
                  <a:lnTo>
                    <a:pt x="66837" y="125395"/>
                  </a:lnTo>
                  <a:cubicBezTo>
                    <a:pt x="66837" y="130680"/>
                    <a:pt x="62507" y="135010"/>
                    <a:pt x="57222" y="135010"/>
                  </a:cubicBezTo>
                  <a:lnTo>
                    <a:pt x="9615" y="135010"/>
                  </a:lnTo>
                  <a:cubicBezTo>
                    <a:pt x="4330" y="135010"/>
                    <a:pt x="1" y="130680"/>
                    <a:pt x="1" y="125395"/>
                  </a:cubicBezTo>
                  <a:lnTo>
                    <a:pt x="1" y="9615"/>
                  </a:lnTo>
                  <a:cubicBezTo>
                    <a:pt x="1" y="4330"/>
                    <a:pt x="4330" y="1"/>
                    <a:pt x="9615" y="1"/>
                  </a:cubicBezTo>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01;p63">
              <a:extLst>
                <a:ext uri="{FF2B5EF4-FFF2-40B4-BE49-F238E27FC236}">
                  <a16:creationId xmlns:a16="http://schemas.microsoft.com/office/drawing/2014/main" id="{6203E089-43CB-EA1F-0DE0-89A5C62A1F71}"/>
                </a:ext>
              </a:extLst>
            </p:cNvPr>
            <p:cNvSpPr/>
            <p:nvPr/>
          </p:nvSpPr>
          <p:spPr>
            <a:xfrm>
              <a:off x="3294475" y="1378925"/>
              <a:ext cx="1598775" cy="3302575"/>
            </a:xfrm>
            <a:custGeom>
              <a:avLst/>
              <a:gdLst/>
              <a:ahLst/>
              <a:cxnLst/>
              <a:rect l="l" t="t" r="r" b="b"/>
              <a:pathLst>
                <a:path w="63951" h="132103" extrusionOk="0">
                  <a:moveTo>
                    <a:pt x="8172" y="1"/>
                  </a:moveTo>
                  <a:cubicBezTo>
                    <a:pt x="3694" y="1"/>
                    <a:pt x="1" y="3673"/>
                    <a:pt x="1" y="8172"/>
                  </a:cubicBezTo>
                  <a:lnTo>
                    <a:pt x="1" y="123952"/>
                  </a:lnTo>
                  <a:cubicBezTo>
                    <a:pt x="1" y="128431"/>
                    <a:pt x="3694" y="132102"/>
                    <a:pt x="8172" y="132102"/>
                  </a:cubicBezTo>
                  <a:lnTo>
                    <a:pt x="55779" y="132102"/>
                  </a:lnTo>
                  <a:cubicBezTo>
                    <a:pt x="60257" y="132102"/>
                    <a:pt x="63950" y="128431"/>
                    <a:pt x="63950" y="123952"/>
                  </a:cubicBezTo>
                  <a:lnTo>
                    <a:pt x="63950" y="8172"/>
                  </a:lnTo>
                  <a:cubicBezTo>
                    <a:pt x="63950" y="3673"/>
                    <a:pt x="60257" y="1"/>
                    <a:pt x="55779" y="1"/>
                  </a:cubicBezTo>
                  <a:lnTo>
                    <a:pt x="8172" y="1"/>
                  </a:lnTo>
                </a:path>
              </a:pathLst>
            </a:custGeom>
            <a:solidFill>
              <a:srgbClr val="FF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2;p63">
              <a:extLst>
                <a:ext uri="{FF2B5EF4-FFF2-40B4-BE49-F238E27FC236}">
                  <a16:creationId xmlns:a16="http://schemas.microsoft.com/office/drawing/2014/main" id="{CDEC07E6-84F3-48BE-159E-08C70397E33F}"/>
                </a:ext>
              </a:extLst>
            </p:cNvPr>
            <p:cNvSpPr/>
            <p:nvPr/>
          </p:nvSpPr>
          <p:spPr>
            <a:xfrm>
              <a:off x="3376725" y="1721175"/>
              <a:ext cx="1434800" cy="2550700"/>
            </a:xfrm>
            <a:custGeom>
              <a:avLst/>
              <a:gdLst/>
              <a:ahLst/>
              <a:cxnLst/>
              <a:rect l="l" t="t" r="r" b="b"/>
              <a:pathLst>
                <a:path w="57392" h="102028" extrusionOk="0">
                  <a:moveTo>
                    <a:pt x="57392" y="1"/>
                  </a:moveTo>
                  <a:lnTo>
                    <a:pt x="57392" y="100435"/>
                  </a:lnTo>
                  <a:cubicBezTo>
                    <a:pt x="57392" y="101305"/>
                    <a:pt x="57052" y="102027"/>
                    <a:pt x="56670" y="102027"/>
                  </a:cubicBezTo>
                  <a:lnTo>
                    <a:pt x="701" y="102027"/>
                  </a:lnTo>
                  <a:cubicBezTo>
                    <a:pt x="319" y="102027"/>
                    <a:pt x="1" y="101305"/>
                    <a:pt x="1" y="100435"/>
                  </a:cubicBezTo>
                  <a:lnTo>
                    <a:pt x="1" y="1"/>
                  </a:lnTo>
                  <a:lnTo>
                    <a:pt x="57392" y="1"/>
                  </a:lnTo>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3;p63">
              <a:extLst>
                <a:ext uri="{FF2B5EF4-FFF2-40B4-BE49-F238E27FC236}">
                  <a16:creationId xmlns:a16="http://schemas.microsoft.com/office/drawing/2014/main" id="{4C439A8D-3FEC-DAD2-745A-8D74E2C88B52}"/>
                </a:ext>
              </a:extLst>
            </p:cNvPr>
            <p:cNvSpPr/>
            <p:nvPr/>
          </p:nvSpPr>
          <p:spPr>
            <a:xfrm>
              <a:off x="3874975" y="1552975"/>
              <a:ext cx="437775" cy="35575"/>
            </a:xfrm>
            <a:custGeom>
              <a:avLst/>
              <a:gdLst/>
              <a:ahLst/>
              <a:cxnLst/>
              <a:rect l="l" t="t" r="r" b="b"/>
              <a:pathLst>
                <a:path w="17511" h="1423" extrusionOk="0">
                  <a:moveTo>
                    <a:pt x="1316" y="0"/>
                  </a:moveTo>
                  <a:cubicBezTo>
                    <a:pt x="1720" y="0"/>
                    <a:pt x="2017" y="319"/>
                    <a:pt x="2017" y="722"/>
                  </a:cubicBezTo>
                  <a:cubicBezTo>
                    <a:pt x="2017" y="1104"/>
                    <a:pt x="1720" y="1422"/>
                    <a:pt x="1316" y="1422"/>
                  </a:cubicBezTo>
                  <a:lnTo>
                    <a:pt x="722" y="1422"/>
                  </a:lnTo>
                  <a:cubicBezTo>
                    <a:pt x="319" y="1422"/>
                    <a:pt x="1" y="1104"/>
                    <a:pt x="1" y="722"/>
                  </a:cubicBezTo>
                  <a:cubicBezTo>
                    <a:pt x="1" y="319"/>
                    <a:pt x="319" y="0"/>
                    <a:pt x="722" y="0"/>
                  </a:cubicBezTo>
                  <a:close/>
                  <a:moveTo>
                    <a:pt x="3672" y="1422"/>
                  </a:moveTo>
                  <a:cubicBezTo>
                    <a:pt x="3290" y="1422"/>
                    <a:pt x="2972" y="1104"/>
                    <a:pt x="2972" y="722"/>
                  </a:cubicBezTo>
                  <a:cubicBezTo>
                    <a:pt x="2972" y="319"/>
                    <a:pt x="3290" y="0"/>
                    <a:pt x="3672" y="0"/>
                  </a:cubicBezTo>
                  <a:lnTo>
                    <a:pt x="16789" y="0"/>
                  </a:lnTo>
                  <a:cubicBezTo>
                    <a:pt x="17192" y="0"/>
                    <a:pt x="17511" y="319"/>
                    <a:pt x="17511" y="722"/>
                  </a:cubicBezTo>
                  <a:cubicBezTo>
                    <a:pt x="17511" y="1104"/>
                    <a:pt x="17192" y="1422"/>
                    <a:pt x="16789" y="1422"/>
                  </a:cubicBezTo>
                  <a:lnTo>
                    <a:pt x="3672" y="1422"/>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4;p63">
              <a:extLst>
                <a:ext uri="{FF2B5EF4-FFF2-40B4-BE49-F238E27FC236}">
                  <a16:creationId xmlns:a16="http://schemas.microsoft.com/office/drawing/2014/main" id="{A545181D-90A1-8A95-816B-1EA2C45B9F68}"/>
                </a:ext>
              </a:extLst>
            </p:cNvPr>
            <p:cNvSpPr/>
            <p:nvPr/>
          </p:nvSpPr>
          <p:spPr>
            <a:xfrm>
              <a:off x="3977925" y="4376375"/>
              <a:ext cx="231900" cy="231900"/>
            </a:xfrm>
            <a:custGeom>
              <a:avLst/>
              <a:gdLst/>
              <a:ahLst/>
              <a:cxnLst/>
              <a:rect l="l" t="t" r="r" b="b"/>
              <a:pathLst>
                <a:path w="9276" h="9276" extrusionOk="0">
                  <a:moveTo>
                    <a:pt x="4648" y="9275"/>
                  </a:moveTo>
                  <a:cubicBezTo>
                    <a:pt x="7195" y="9275"/>
                    <a:pt x="9275" y="7195"/>
                    <a:pt x="9275" y="4648"/>
                  </a:cubicBezTo>
                  <a:cubicBezTo>
                    <a:pt x="9275" y="2080"/>
                    <a:pt x="7195" y="0"/>
                    <a:pt x="4648" y="0"/>
                  </a:cubicBezTo>
                  <a:cubicBezTo>
                    <a:pt x="2080" y="0"/>
                    <a:pt x="0" y="2080"/>
                    <a:pt x="0" y="4648"/>
                  </a:cubicBezTo>
                  <a:cubicBezTo>
                    <a:pt x="0" y="7195"/>
                    <a:pt x="2080" y="9275"/>
                    <a:pt x="4648" y="9275"/>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63EAA1C4-B7EC-DB7F-FEC5-732D18DEFC9F}"/>
              </a:ext>
            </a:extLst>
          </p:cNvPr>
          <p:cNvPicPr>
            <a:picLocks noChangeAspect="1"/>
          </p:cNvPicPr>
          <p:nvPr/>
        </p:nvPicPr>
        <p:blipFill>
          <a:blip r:embed="rId3"/>
          <a:stretch>
            <a:fillRect/>
          </a:stretch>
        </p:blipFill>
        <p:spPr>
          <a:xfrm>
            <a:off x="5548606" y="1086165"/>
            <a:ext cx="1434800" cy="2550700"/>
          </a:xfrm>
          <a:prstGeom prst="rect">
            <a:avLst/>
          </a:prstGeom>
        </p:spPr>
      </p:pic>
    </p:spTree>
    <p:extLst>
      <p:ext uri="{BB962C8B-B14F-4D97-AF65-F5344CB8AC3E}">
        <p14:creationId xmlns:p14="http://schemas.microsoft.com/office/powerpoint/2010/main" val="2790302456"/>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06"/>
        <p:cNvGrpSpPr/>
        <p:nvPr/>
      </p:nvGrpSpPr>
      <p:grpSpPr>
        <a:xfrm>
          <a:off x="0" y="0"/>
          <a:ext cx="0" cy="0"/>
          <a:chOff x="0" y="0"/>
          <a:chExt cx="0" cy="0"/>
        </a:xfrm>
      </p:grpSpPr>
      <p:sp>
        <p:nvSpPr>
          <p:cNvPr id="907" name="Google Shape;907;p45"/>
          <p:cNvSpPr txBox="1">
            <a:spLocks noGrp="1"/>
          </p:cNvSpPr>
          <p:nvPr>
            <p:ph type="title"/>
          </p:nvPr>
        </p:nvSpPr>
        <p:spPr>
          <a:xfrm>
            <a:off x="1252725" y="1196525"/>
            <a:ext cx="3721500" cy="14904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Clr>
                <a:schemeClr val="dk1"/>
              </a:buClr>
              <a:buSzPts val="1100"/>
              <a:buFont typeface="Arial"/>
              <a:buNone/>
            </a:pPr>
            <a:r>
              <a:rPr lang="en-US"/>
              <a:t>Highlighting Features</a:t>
            </a:r>
          </a:p>
        </p:txBody>
      </p:sp>
      <p:sp>
        <p:nvSpPr>
          <p:cNvPr id="908" name="Google Shape;908;p45"/>
          <p:cNvSpPr txBox="1">
            <a:spLocks noGrp="1"/>
          </p:cNvSpPr>
          <p:nvPr>
            <p:ph type="subTitle" idx="1"/>
          </p:nvPr>
        </p:nvSpPr>
        <p:spPr>
          <a:xfrm>
            <a:off x="1289304" y="2990088"/>
            <a:ext cx="30357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595959"/>
                </a:solidFill>
                <a:latin typeface="Nunito"/>
                <a:ea typeface="Nunito"/>
                <a:cs typeface="Nunito"/>
                <a:sym typeface="Nunito"/>
              </a:rPr>
              <a:t>Some challenging yet interesting aspects of our project.</a:t>
            </a:r>
            <a:endParaRPr>
              <a:solidFill>
                <a:srgbClr val="595959"/>
              </a:solidFill>
              <a:latin typeface="Nunito"/>
              <a:ea typeface="Nunito"/>
              <a:cs typeface="Nunito"/>
              <a:sym typeface="Nunito"/>
            </a:endParaRPr>
          </a:p>
        </p:txBody>
      </p:sp>
      <p:cxnSp>
        <p:nvCxnSpPr>
          <p:cNvPr id="909" name="Google Shape;909;p45"/>
          <p:cNvCxnSpPr/>
          <p:nvPr/>
        </p:nvCxnSpPr>
        <p:spPr>
          <a:xfrm rot="10800000">
            <a:off x="1392177" y="2933041"/>
            <a:ext cx="1694400" cy="0"/>
          </a:xfrm>
          <a:prstGeom prst="straightConnector1">
            <a:avLst/>
          </a:prstGeom>
          <a:noFill/>
          <a:ln w="19050" cap="flat" cmpd="sng">
            <a:solidFill>
              <a:srgbClr val="DF665D"/>
            </a:solidFill>
            <a:prstDash val="dot"/>
            <a:round/>
            <a:headEnd type="none" w="med" len="med"/>
            <a:tailEnd type="none" w="med" len="med"/>
          </a:ln>
        </p:spPr>
      </p:cxnSp>
      <p:pic>
        <p:nvPicPr>
          <p:cNvPr id="910" name="Google Shape;910;p45"/>
          <p:cNvPicPr preferRelativeResize="0"/>
          <p:nvPr/>
        </p:nvPicPr>
        <p:blipFill>
          <a:blip r:embed="rId3">
            <a:alphaModFix/>
          </a:blip>
          <a:stretch>
            <a:fillRect/>
          </a:stretch>
        </p:blipFill>
        <p:spPr>
          <a:xfrm>
            <a:off x="5043408" y="672450"/>
            <a:ext cx="2712900" cy="3798600"/>
          </a:xfrm>
          <a:prstGeom prst="roundRect">
            <a:avLst>
              <a:gd name="adj" fmla="val 16667"/>
            </a:avLst>
          </a:prstGeom>
          <a:noFill/>
          <a:ln>
            <a:noFill/>
          </a:ln>
        </p:spPr>
      </p:pic>
      <p:grpSp>
        <p:nvGrpSpPr>
          <p:cNvPr id="911" name="Google Shape;911;p45"/>
          <p:cNvGrpSpPr/>
          <p:nvPr/>
        </p:nvGrpSpPr>
        <p:grpSpPr>
          <a:xfrm rot="-7036436">
            <a:off x="7122110" y="539524"/>
            <a:ext cx="750690" cy="648951"/>
            <a:chOff x="5177300" y="2314950"/>
            <a:chExt cx="341575" cy="312400"/>
          </a:xfrm>
        </p:grpSpPr>
        <p:sp>
          <p:nvSpPr>
            <p:cNvPr id="912" name="Google Shape;912;p4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5"/>
          <p:cNvGrpSpPr/>
          <p:nvPr/>
        </p:nvGrpSpPr>
        <p:grpSpPr>
          <a:xfrm rot="3936535">
            <a:off x="4860829" y="3948316"/>
            <a:ext cx="747397" cy="646129"/>
            <a:chOff x="5177300" y="2314950"/>
            <a:chExt cx="341575" cy="312400"/>
          </a:xfrm>
        </p:grpSpPr>
        <p:sp>
          <p:nvSpPr>
            <p:cNvPr id="918" name="Google Shape;918;p4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65"/>
        <p:cNvGrpSpPr/>
        <p:nvPr/>
      </p:nvGrpSpPr>
      <p:grpSpPr>
        <a:xfrm>
          <a:off x="0" y="0"/>
          <a:ext cx="0" cy="0"/>
          <a:chOff x="0" y="0"/>
          <a:chExt cx="0" cy="0"/>
        </a:xfrm>
      </p:grpSpPr>
      <p:sp>
        <p:nvSpPr>
          <p:cNvPr id="1366" name="Google Shape;1366;p61"/>
          <p:cNvSpPr txBox="1">
            <a:spLocks noGrp="1"/>
          </p:cNvSpPr>
          <p:nvPr>
            <p:ph type="title"/>
          </p:nvPr>
        </p:nvSpPr>
        <p:spPr>
          <a:xfrm>
            <a:off x="1435608" y="272010"/>
            <a:ext cx="62769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Workflow for input-type == Image</a:t>
            </a:r>
            <a:endParaRPr sz="3200"/>
          </a:p>
        </p:txBody>
      </p:sp>
      <p:sp>
        <p:nvSpPr>
          <p:cNvPr id="1367" name="Google Shape;1367;p61"/>
          <p:cNvSpPr txBox="1"/>
          <p:nvPr/>
        </p:nvSpPr>
        <p:spPr>
          <a:xfrm>
            <a:off x="6565911" y="2230596"/>
            <a:ext cx="1496250" cy="5397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Nunito"/>
                <a:ea typeface="Nunito"/>
                <a:cs typeface="Nunito"/>
                <a:sym typeface="Nunito"/>
              </a:rPr>
              <a:t>Prompt Engineering</a:t>
            </a:r>
            <a:endParaRPr sz="1600" b="1">
              <a:solidFill>
                <a:schemeClr val="accent3"/>
              </a:solidFill>
              <a:latin typeface="Nunito"/>
              <a:ea typeface="Nunito"/>
              <a:cs typeface="Nunito"/>
              <a:sym typeface="Nunito"/>
            </a:endParaRPr>
          </a:p>
        </p:txBody>
      </p:sp>
      <p:sp>
        <p:nvSpPr>
          <p:cNvPr id="1368" name="Google Shape;1368;p61"/>
          <p:cNvSpPr txBox="1"/>
          <p:nvPr/>
        </p:nvSpPr>
        <p:spPr>
          <a:xfrm>
            <a:off x="6345670" y="2837733"/>
            <a:ext cx="1936732" cy="121157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595959"/>
                </a:solidFill>
                <a:latin typeface="Nunito"/>
                <a:ea typeface="Nunito"/>
                <a:cs typeface="Nunito"/>
                <a:sym typeface="Nunito"/>
              </a:rPr>
              <a:t>Finally, we perform prompt engineering to identify edible items from the identified labels, and suggest recipes using them.</a:t>
            </a:r>
            <a:endParaRPr sz="1200">
              <a:solidFill>
                <a:srgbClr val="595959"/>
              </a:solidFill>
              <a:latin typeface="Nunito"/>
              <a:ea typeface="Nunito"/>
              <a:cs typeface="Nunito"/>
              <a:sym typeface="Nunito"/>
            </a:endParaRPr>
          </a:p>
        </p:txBody>
      </p:sp>
      <p:sp>
        <p:nvSpPr>
          <p:cNvPr id="1369" name="Google Shape;1369;p61"/>
          <p:cNvSpPr txBox="1"/>
          <p:nvPr/>
        </p:nvSpPr>
        <p:spPr>
          <a:xfrm>
            <a:off x="3901466" y="1810655"/>
            <a:ext cx="1341055" cy="612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Nunito"/>
                <a:ea typeface="Nunito"/>
                <a:cs typeface="Nunito"/>
                <a:sym typeface="Nunito"/>
              </a:rPr>
              <a:t>Object Recognition</a:t>
            </a:r>
            <a:endParaRPr sz="1600" b="1">
              <a:solidFill>
                <a:schemeClr val="accent3"/>
              </a:solidFill>
              <a:latin typeface="Nunito"/>
              <a:ea typeface="Nunito"/>
              <a:cs typeface="Nunito"/>
              <a:sym typeface="Nunito"/>
            </a:endParaRPr>
          </a:p>
        </p:txBody>
      </p:sp>
      <p:sp>
        <p:nvSpPr>
          <p:cNvPr id="1370" name="Google Shape;1370;p61"/>
          <p:cNvSpPr txBox="1"/>
          <p:nvPr/>
        </p:nvSpPr>
        <p:spPr>
          <a:xfrm>
            <a:off x="3659885" y="2426512"/>
            <a:ext cx="1874960" cy="11879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595959"/>
                </a:solidFill>
                <a:latin typeface="Nunito"/>
                <a:ea typeface="Nunito"/>
                <a:cs typeface="Nunito"/>
                <a:sym typeface="Nunito"/>
              </a:rPr>
              <a:t>We pass the </a:t>
            </a:r>
            <a:r>
              <a:rPr lang="en-US" sz="1200" err="1">
                <a:solidFill>
                  <a:srgbClr val="595959"/>
                </a:solidFill>
                <a:latin typeface="Nunito"/>
                <a:ea typeface="Nunito"/>
                <a:cs typeface="Nunito"/>
                <a:sym typeface="Nunito"/>
              </a:rPr>
              <a:t>imageUrl</a:t>
            </a:r>
            <a:r>
              <a:rPr lang="en-US" sz="1200">
                <a:solidFill>
                  <a:srgbClr val="595959"/>
                </a:solidFill>
                <a:latin typeface="Nunito"/>
                <a:ea typeface="Nunito"/>
                <a:cs typeface="Nunito"/>
                <a:sym typeface="Nunito"/>
              </a:rPr>
              <a:t> obtained from </a:t>
            </a:r>
            <a:r>
              <a:rPr lang="en-US" sz="1200" err="1">
                <a:solidFill>
                  <a:srgbClr val="595959"/>
                </a:solidFill>
                <a:latin typeface="Nunito"/>
                <a:ea typeface="Nunito"/>
                <a:cs typeface="Nunito"/>
                <a:sym typeface="Nunito"/>
              </a:rPr>
              <a:t>Cloudinary</a:t>
            </a:r>
            <a:r>
              <a:rPr lang="en-US" sz="1200">
                <a:solidFill>
                  <a:srgbClr val="595959"/>
                </a:solidFill>
                <a:latin typeface="Nunito"/>
                <a:ea typeface="Nunito"/>
                <a:cs typeface="Nunito"/>
                <a:sym typeface="Nunito"/>
              </a:rPr>
              <a:t> to the vision API to identify the items in the given image</a:t>
            </a:r>
            <a:endParaRPr sz="1200">
              <a:solidFill>
                <a:srgbClr val="595959"/>
              </a:solidFill>
              <a:latin typeface="Nunito"/>
              <a:ea typeface="Nunito"/>
              <a:cs typeface="Nunito"/>
              <a:sym typeface="Nunito"/>
            </a:endParaRPr>
          </a:p>
        </p:txBody>
      </p:sp>
      <p:sp>
        <p:nvSpPr>
          <p:cNvPr id="1371" name="Google Shape;1371;p61"/>
          <p:cNvSpPr txBox="1"/>
          <p:nvPr/>
        </p:nvSpPr>
        <p:spPr>
          <a:xfrm>
            <a:off x="1025318" y="2183875"/>
            <a:ext cx="1507284" cy="7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Nunito"/>
                <a:ea typeface="Nunito"/>
                <a:cs typeface="Nunito"/>
                <a:sym typeface="Nunito"/>
              </a:rPr>
              <a:t>Media Management Solution</a:t>
            </a:r>
            <a:endParaRPr sz="1600" b="1">
              <a:solidFill>
                <a:schemeClr val="accent3"/>
              </a:solidFill>
              <a:latin typeface="Nunito"/>
              <a:ea typeface="Nunito"/>
              <a:cs typeface="Nunito"/>
              <a:sym typeface="Nunito"/>
            </a:endParaRPr>
          </a:p>
        </p:txBody>
      </p:sp>
      <p:sp>
        <p:nvSpPr>
          <p:cNvPr id="1372" name="Google Shape;1372;p61"/>
          <p:cNvSpPr txBox="1"/>
          <p:nvPr/>
        </p:nvSpPr>
        <p:spPr>
          <a:xfrm>
            <a:off x="479537" y="2855000"/>
            <a:ext cx="2700811" cy="2166202"/>
          </a:xfrm>
          <a:prstGeom prst="rect">
            <a:avLst/>
          </a:prstGeom>
          <a:noFill/>
          <a:ln>
            <a:noFill/>
          </a:ln>
        </p:spPr>
        <p:txBody>
          <a:bodyPr spcFirstLastPara="1" wrap="square" lIns="91425" tIns="91425" rIns="91425" bIns="91425" anchor="ctr" anchorCtr="0">
            <a:noAutofit/>
          </a:bodyPr>
          <a:lstStyle/>
          <a:p>
            <a:pPr algn="ctr"/>
            <a:r>
              <a:rPr lang="en-IN" sz="1200">
                <a:solidFill>
                  <a:schemeClr val="bg2"/>
                </a:solidFill>
                <a:latin typeface="Nunito"/>
                <a:ea typeface="Nunito"/>
                <a:cs typeface="Agency FB" panose="020F0502020204030204" pitchFamily="34" charset="0"/>
                <a:sym typeface="Nunito"/>
              </a:rPr>
              <a:t>It helps in efficient cloud-based media management and optimization. </a:t>
            </a:r>
            <a:r>
              <a:rPr lang="en-IN" sz="1200" b="0" i="0">
                <a:solidFill>
                  <a:schemeClr val="bg2"/>
                </a:solidFill>
                <a:effectLst/>
                <a:latin typeface="Söhne"/>
              </a:rPr>
              <a:t>Opting for </a:t>
            </a:r>
            <a:r>
              <a:rPr lang="en-IN" sz="1200" b="0" i="0" err="1">
                <a:solidFill>
                  <a:schemeClr val="bg2"/>
                </a:solidFill>
                <a:effectLst/>
                <a:latin typeface="Söhne"/>
              </a:rPr>
              <a:t>Cloudinary</a:t>
            </a:r>
            <a:r>
              <a:rPr lang="en-IN" sz="1200" b="0" i="0">
                <a:solidFill>
                  <a:schemeClr val="bg2"/>
                </a:solidFill>
                <a:effectLst/>
                <a:latin typeface="Söhne"/>
              </a:rPr>
              <a:t>, our solution streamlines image management by uploading images to the platform, securing optimized URLs for seamless integration across APIs. Additionally, </a:t>
            </a:r>
            <a:r>
              <a:rPr lang="en-IN" sz="1200" b="0" i="0" err="1">
                <a:solidFill>
                  <a:schemeClr val="bg2"/>
                </a:solidFill>
                <a:effectLst/>
                <a:latin typeface="Söhne"/>
              </a:rPr>
              <a:t>Cloudinary's</a:t>
            </a:r>
            <a:r>
              <a:rPr lang="en-IN" sz="1200" b="0" i="0">
                <a:solidFill>
                  <a:schemeClr val="bg2"/>
                </a:solidFill>
                <a:effectLst/>
                <a:latin typeface="Söhne"/>
              </a:rPr>
              <a:t> resizing capabilities ensure quality preservation, mitigating potential issues stemming from large image sizes.</a:t>
            </a:r>
            <a:endParaRPr lang="en-IN" sz="1200">
              <a:solidFill>
                <a:schemeClr val="bg2"/>
              </a:solidFill>
              <a:latin typeface="Nunito"/>
              <a:ea typeface="Nunito"/>
              <a:cs typeface="Agency FB" panose="020F0502020204030204" pitchFamily="34" charset="0"/>
              <a:sym typeface="Nunito"/>
            </a:endParaRPr>
          </a:p>
        </p:txBody>
      </p:sp>
      <p:sp>
        <p:nvSpPr>
          <p:cNvPr id="1373" name="Google Shape;1373;p61"/>
          <p:cNvSpPr/>
          <p:nvPr/>
        </p:nvSpPr>
        <p:spPr>
          <a:xfrm>
            <a:off x="0" y="754950"/>
            <a:ext cx="9136950" cy="3586550"/>
          </a:xfrm>
          <a:custGeom>
            <a:avLst/>
            <a:gdLst/>
            <a:ahLst/>
            <a:cxnLst/>
            <a:rect l="l" t="t" r="r" b="b"/>
            <a:pathLst>
              <a:path w="365478" h="143462" extrusionOk="0">
                <a:moveTo>
                  <a:pt x="0" y="0"/>
                </a:moveTo>
                <a:cubicBezTo>
                  <a:pt x="12136" y="4327"/>
                  <a:pt x="42615" y="2069"/>
                  <a:pt x="72813" y="25964"/>
                </a:cubicBezTo>
                <a:cubicBezTo>
                  <a:pt x="103011" y="49859"/>
                  <a:pt x="146709" y="140218"/>
                  <a:pt x="181187" y="143369"/>
                </a:cubicBezTo>
                <a:cubicBezTo>
                  <a:pt x="215665" y="146521"/>
                  <a:pt x="248967" y="68533"/>
                  <a:pt x="279682" y="44873"/>
                </a:cubicBezTo>
                <a:cubicBezTo>
                  <a:pt x="310397" y="21213"/>
                  <a:pt x="351179" y="8655"/>
                  <a:pt x="365478" y="1411"/>
                </a:cubicBezTo>
              </a:path>
            </a:pathLst>
          </a:custGeom>
          <a:noFill/>
          <a:ln w="19050" cap="flat" cmpd="sng">
            <a:solidFill>
              <a:schemeClr val="dk2"/>
            </a:solidFill>
            <a:prstDash val="dot"/>
            <a:round/>
            <a:headEnd type="none" w="med" len="med"/>
            <a:tailEnd type="none" w="med" len="med"/>
          </a:ln>
        </p:spPr>
      </p:sp>
      <p:sp>
        <p:nvSpPr>
          <p:cNvPr id="1374" name="Google Shape;1374;p61"/>
          <p:cNvSpPr/>
          <p:nvPr/>
        </p:nvSpPr>
        <p:spPr>
          <a:xfrm rot="-2461544">
            <a:off x="1141920" y="110146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1"/>
          <p:cNvSpPr txBox="1"/>
          <p:nvPr/>
        </p:nvSpPr>
        <p:spPr>
          <a:xfrm>
            <a:off x="1145258" y="1399817"/>
            <a:ext cx="1387344"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err="1">
                <a:solidFill>
                  <a:srgbClr val="595959"/>
                </a:solidFill>
                <a:latin typeface="Caveat"/>
                <a:ea typeface="Caveat"/>
                <a:cs typeface="Caveat"/>
                <a:sym typeface="Caveat"/>
              </a:rPr>
              <a:t>Cloudinary</a:t>
            </a:r>
            <a:endParaRPr sz="2000" b="1">
              <a:solidFill>
                <a:srgbClr val="595959"/>
              </a:solidFill>
              <a:latin typeface="Caveat"/>
              <a:ea typeface="Caveat"/>
              <a:cs typeface="Caveat"/>
              <a:sym typeface="Caveat"/>
            </a:endParaRPr>
          </a:p>
        </p:txBody>
      </p:sp>
      <p:sp>
        <p:nvSpPr>
          <p:cNvPr id="1376" name="Google Shape;1376;p61"/>
          <p:cNvSpPr/>
          <p:nvPr/>
        </p:nvSpPr>
        <p:spPr>
          <a:xfrm rot="-2461544">
            <a:off x="3883976" y="356723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rot="-2461544">
            <a:off x="6626020" y="110146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txBox="1"/>
          <p:nvPr/>
        </p:nvSpPr>
        <p:spPr>
          <a:xfrm>
            <a:off x="3944806" y="3854765"/>
            <a:ext cx="1247338"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Caveat"/>
                <a:ea typeface="Caveat"/>
                <a:cs typeface="Caveat"/>
                <a:sym typeface="Caveat"/>
              </a:rPr>
              <a:t>Google Vision API</a:t>
            </a:r>
            <a:endParaRPr sz="2000" b="1">
              <a:solidFill>
                <a:srgbClr val="595959"/>
              </a:solidFill>
              <a:latin typeface="Caveat"/>
              <a:ea typeface="Caveat"/>
              <a:cs typeface="Caveat"/>
              <a:sym typeface="Caveat"/>
            </a:endParaRPr>
          </a:p>
        </p:txBody>
      </p:sp>
      <p:sp>
        <p:nvSpPr>
          <p:cNvPr id="1379" name="Google Shape;1379;p61"/>
          <p:cNvSpPr txBox="1"/>
          <p:nvPr/>
        </p:nvSpPr>
        <p:spPr>
          <a:xfrm>
            <a:off x="6754086" y="1393000"/>
            <a:ext cx="11199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595959"/>
                </a:solidFill>
                <a:latin typeface="Caveat"/>
                <a:ea typeface="Caveat"/>
                <a:cs typeface="Caveat"/>
                <a:sym typeface="Caveat"/>
              </a:rPr>
              <a:t>LLM</a:t>
            </a:r>
            <a:endParaRPr sz="3000" b="1">
              <a:solidFill>
                <a:srgbClr val="595959"/>
              </a:solidFill>
              <a:latin typeface="Caveat"/>
              <a:ea typeface="Caveat"/>
              <a:cs typeface="Caveat"/>
              <a:sym typeface="Caveat"/>
            </a:endParaRPr>
          </a:p>
        </p:txBody>
      </p:sp>
    </p:spTree>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25"/>
        <p:cNvGrpSpPr/>
        <p:nvPr/>
      </p:nvGrpSpPr>
      <p:grpSpPr>
        <a:xfrm>
          <a:off x="0" y="0"/>
          <a:ext cx="0" cy="0"/>
          <a:chOff x="0" y="0"/>
          <a:chExt cx="0" cy="0"/>
        </a:xfrm>
      </p:grpSpPr>
      <p:sp>
        <p:nvSpPr>
          <p:cNvPr id="1326" name="Google Shape;1326;p60"/>
          <p:cNvSpPr txBox="1">
            <a:spLocks noGrp="1"/>
          </p:cNvSpPr>
          <p:nvPr>
            <p:ph type="title"/>
          </p:nvPr>
        </p:nvSpPr>
        <p:spPr>
          <a:xfrm>
            <a:off x="1485900" y="272010"/>
            <a:ext cx="6172200" cy="7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327" name="Google Shape;1327;p60"/>
          <p:cNvSpPr txBox="1">
            <a:spLocks noGrp="1"/>
          </p:cNvSpPr>
          <p:nvPr>
            <p:ph type="subTitle" idx="1"/>
          </p:nvPr>
        </p:nvSpPr>
        <p:spPr>
          <a:xfrm>
            <a:off x="1066998" y="2977108"/>
            <a:ext cx="18471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Amit Raj</a:t>
            </a:r>
            <a:endParaRPr>
              <a:solidFill>
                <a:schemeClr val="accent3"/>
              </a:solidFill>
            </a:endParaRPr>
          </a:p>
        </p:txBody>
      </p:sp>
      <p:sp>
        <p:nvSpPr>
          <p:cNvPr id="1328" name="Google Shape;1328;p60"/>
          <p:cNvSpPr txBox="1">
            <a:spLocks noGrp="1"/>
          </p:cNvSpPr>
          <p:nvPr>
            <p:ph type="subTitle" idx="2"/>
          </p:nvPr>
        </p:nvSpPr>
        <p:spPr>
          <a:xfrm>
            <a:off x="959625" y="3375366"/>
            <a:ext cx="2114755"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Full-stack developer</a:t>
            </a:r>
          </a:p>
          <a:p>
            <a:pPr marL="0" lvl="0" indent="0" algn="ctr" rtl="0">
              <a:spcBef>
                <a:spcPts val="0"/>
              </a:spcBef>
              <a:spcAft>
                <a:spcPts val="0"/>
              </a:spcAft>
              <a:buNone/>
            </a:pPr>
            <a:r>
              <a:rPr lang="en-US"/>
              <a:t>2022SP93059</a:t>
            </a:r>
          </a:p>
          <a:p>
            <a:pPr marL="0" lvl="0" indent="0" algn="ctr" rtl="0">
              <a:spcBef>
                <a:spcPts val="0"/>
              </a:spcBef>
              <a:spcAft>
                <a:spcPts val="0"/>
              </a:spcAft>
              <a:buNone/>
            </a:pPr>
            <a:r>
              <a:rPr lang="en-US"/>
              <a:t>2YB 2022</a:t>
            </a:r>
            <a:endParaRPr/>
          </a:p>
        </p:txBody>
      </p:sp>
      <p:sp>
        <p:nvSpPr>
          <p:cNvPr id="1329" name="Google Shape;1329;p60"/>
          <p:cNvSpPr txBox="1">
            <a:spLocks noGrp="1"/>
          </p:cNvSpPr>
          <p:nvPr>
            <p:ph type="subTitle" idx="3"/>
          </p:nvPr>
        </p:nvSpPr>
        <p:spPr>
          <a:xfrm>
            <a:off x="3648449" y="2977108"/>
            <a:ext cx="1963364"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Avantika Mishra</a:t>
            </a:r>
            <a:endParaRPr>
              <a:solidFill>
                <a:schemeClr val="accent3"/>
              </a:solidFill>
            </a:endParaRPr>
          </a:p>
        </p:txBody>
      </p:sp>
      <p:sp>
        <p:nvSpPr>
          <p:cNvPr id="1330" name="Google Shape;1330;p60"/>
          <p:cNvSpPr txBox="1">
            <a:spLocks noGrp="1"/>
          </p:cNvSpPr>
          <p:nvPr>
            <p:ph type="subTitle" idx="4"/>
          </p:nvPr>
        </p:nvSpPr>
        <p:spPr>
          <a:xfrm>
            <a:off x="3609877" y="3363940"/>
            <a:ext cx="2040508"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Back-end developer</a:t>
            </a:r>
          </a:p>
          <a:p>
            <a:pPr marL="0" lvl="0" indent="0" algn="ctr" rtl="0">
              <a:spcBef>
                <a:spcPts val="0"/>
              </a:spcBef>
              <a:spcAft>
                <a:spcPts val="0"/>
              </a:spcAft>
              <a:buNone/>
            </a:pPr>
            <a:r>
              <a:rPr lang="en"/>
              <a:t>2022SP93049</a:t>
            </a:r>
          </a:p>
          <a:p>
            <a:pPr marL="0" lvl="0" indent="0" algn="ctr" rtl="0">
              <a:spcBef>
                <a:spcPts val="0"/>
              </a:spcBef>
              <a:spcAft>
                <a:spcPts val="0"/>
              </a:spcAft>
              <a:buNone/>
            </a:pPr>
            <a:r>
              <a:rPr lang="en"/>
              <a:t>2YB 2022</a:t>
            </a:r>
            <a:endParaRPr/>
          </a:p>
        </p:txBody>
      </p:sp>
      <p:sp>
        <p:nvSpPr>
          <p:cNvPr id="1331" name="Google Shape;1331;p60"/>
          <p:cNvSpPr txBox="1">
            <a:spLocks noGrp="1"/>
          </p:cNvSpPr>
          <p:nvPr>
            <p:ph type="subTitle" idx="5"/>
          </p:nvPr>
        </p:nvSpPr>
        <p:spPr>
          <a:xfrm>
            <a:off x="6229902" y="2977108"/>
            <a:ext cx="18471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solidFill>
                  <a:schemeClr val="accent3"/>
                </a:solidFill>
              </a:rPr>
              <a:t>Hritika</a:t>
            </a:r>
            <a:r>
              <a:rPr lang="en">
                <a:solidFill>
                  <a:schemeClr val="accent3"/>
                </a:solidFill>
              </a:rPr>
              <a:t> </a:t>
            </a:r>
            <a:r>
              <a:rPr lang="en" err="1">
                <a:solidFill>
                  <a:schemeClr val="accent3"/>
                </a:solidFill>
              </a:rPr>
              <a:t>Dhasal</a:t>
            </a:r>
            <a:endParaRPr>
              <a:solidFill>
                <a:schemeClr val="accent3"/>
              </a:solidFill>
            </a:endParaRPr>
          </a:p>
        </p:txBody>
      </p:sp>
      <p:sp>
        <p:nvSpPr>
          <p:cNvPr id="1332" name="Google Shape;1332;p60"/>
          <p:cNvSpPr txBox="1">
            <a:spLocks noGrp="1"/>
          </p:cNvSpPr>
          <p:nvPr>
            <p:ph type="subTitle" idx="6"/>
          </p:nvPr>
        </p:nvSpPr>
        <p:spPr>
          <a:xfrm>
            <a:off x="6096074" y="3376418"/>
            <a:ext cx="2114755"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Front-end developer</a:t>
            </a:r>
          </a:p>
          <a:p>
            <a:pPr marL="0" lvl="0" indent="0" algn="ctr" rtl="0">
              <a:spcBef>
                <a:spcPts val="0"/>
              </a:spcBef>
              <a:spcAft>
                <a:spcPts val="0"/>
              </a:spcAft>
              <a:buNone/>
            </a:pPr>
            <a:r>
              <a:rPr lang="en-US"/>
              <a:t>2022SP93058</a:t>
            </a:r>
          </a:p>
          <a:p>
            <a:pPr marL="0" lvl="0" indent="0" algn="ctr" rtl="0">
              <a:spcBef>
                <a:spcPts val="0"/>
              </a:spcBef>
              <a:spcAft>
                <a:spcPts val="0"/>
              </a:spcAft>
              <a:buNone/>
            </a:pPr>
            <a:r>
              <a:rPr lang="en-US"/>
              <a:t>2YB 2022</a:t>
            </a:r>
            <a:endParaRPr/>
          </a:p>
        </p:txBody>
      </p:sp>
      <p:pic>
        <p:nvPicPr>
          <p:cNvPr id="1333" name="Google Shape;1333;p60"/>
          <p:cNvPicPr preferRelativeResize="0"/>
          <p:nvPr/>
        </p:nvPicPr>
        <p:blipFill rotWithShape="1">
          <a:blip r:embed="rId3"/>
          <a:srcRect l="35121" t="11198" r="27806" b="33590"/>
          <a:stretch/>
        </p:blipFill>
        <p:spPr>
          <a:xfrm>
            <a:off x="3894109" y="1456085"/>
            <a:ext cx="1345409" cy="1391495"/>
          </a:xfrm>
          <a:prstGeom prst="roundRect">
            <a:avLst>
              <a:gd name="adj" fmla="val 16667"/>
            </a:avLst>
          </a:prstGeom>
          <a:noFill/>
          <a:ln>
            <a:noFill/>
          </a:ln>
        </p:spPr>
      </p:pic>
      <p:pic>
        <p:nvPicPr>
          <p:cNvPr id="1334" name="Google Shape;1334;p60"/>
          <p:cNvPicPr preferRelativeResize="0"/>
          <p:nvPr/>
        </p:nvPicPr>
        <p:blipFill rotWithShape="1">
          <a:blip r:embed="rId4"/>
          <a:srcRect l="563" t="15978" r="40567" b="-35"/>
          <a:stretch/>
        </p:blipFill>
        <p:spPr>
          <a:xfrm>
            <a:off x="1335252" y="1409784"/>
            <a:ext cx="1363502" cy="1423580"/>
          </a:xfrm>
          <a:prstGeom prst="roundRect">
            <a:avLst>
              <a:gd name="adj" fmla="val 16667"/>
            </a:avLst>
          </a:prstGeom>
          <a:noFill/>
          <a:ln>
            <a:noFill/>
          </a:ln>
        </p:spPr>
      </p:pic>
      <p:pic>
        <p:nvPicPr>
          <p:cNvPr id="1335" name="Google Shape;1335;p60"/>
          <p:cNvPicPr preferRelativeResize="0"/>
          <p:nvPr/>
        </p:nvPicPr>
        <p:blipFill>
          <a:blip r:embed="rId5"/>
          <a:srcRect t="46" b="46"/>
          <a:stretch/>
        </p:blipFill>
        <p:spPr>
          <a:xfrm>
            <a:off x="6499752" y="1457959"/>
            <a:ext cx="1307400" cy="1306200"/>
          </a:xfrm>
          <a:prstGeom prst="roundRect">
            <a:avLst>
              <a:gd name="adj" fmla="val 16667"/>
            </a:avLst>
          </a:prstGeom>
          <a:noFill/>
          <a:ln>
            <a:noFill/>
          </a:ln>
        </p:spPr>
      </p:pic>
      <p:grpSp>
        <p:nvGrpSpPr>
          <p:cNvPr id="1336" name="Google Shape;1336;p60"/>
          <p:cNvGrpSpPr/>
          <p:nvPr/>
        </p:nvGrpSpPr>
        <p:grpSpPr>
          <a:xfrm>
            <a:off x="2384839" y="1180288"/>
            <a:ext cx="591851" cy="531499"/>
            <a:chOff x="1715700" y="2707375"/>
            <a:chExt cx="667250" cy="600700"/>
          </a:xfrm>
        </p:grpSpPr>
        <p:sp>
          <p:nvSpPr>
            <p:cNvPr id="1337" name="Google Shape;1337;p60"/>
            <p:cNvSpPr/>
            <p:nvPr/>
          </p:nvSpPr>
          <p:spPr>
            <a:xfrm>
              <a:off x="1715700" y="2707375"/>
              <a:ext cx="667250" cy="600700"/>
            </a:xfrm>
            <a:custGeom>
              <a:avLst/>
              <a:gdLst/>
              <a:ahLst/>
              <a:cxnLst/>
              <a:rect l="l" t="t" r="r" b="b"/>
              <a:pathLst>
                <a:path w="26690" h="24028" extrusionOk="0">
                  <a:moveTo>
                    <a:pt x="7973" y="245"/>
                  </a:moveTo>
                  <a:cubicBezTo>
                    <a:pt x="8381" y="245"/>
                    <a:pt x="8902" y="464"/>
                    <a:pt x="9402" y="736"/>
                  </a:cubicBezTo>
                  <a:cubicBezTo>
                    <a:pt x="9915" y="1014"/>
                    <a:pt x="10405" y="1348"/>
                    <a:pt x="10772" y="1560"/>
                  </a:cubicBezTo>
                  <a:cubicBezTo>
                    <a:pt x="11597" y="2039"/>
                    <a:pt x="12287" y="2752"/>
                    <a:pt x="13145" y="3231"/>
                  </a:cubicBezTo>
                  <a:cubicBezTo>
                    <a:pt x="14493" y="3999"/>
                    <a:pt x="16052" y="4200"/>
                    <a:pt x="17378" y="4835"/>
                  </a:cubicBezTo>
                  <a:cubicBezTo>
                    <a:pt x="18737" y="5470"/>
                    <a:pt x="21020" y="6372"/>
                    <a:pt x="22947" y="7653"/>
                  </a:cubicBezTo>
                  <a:cubicBezTo>
                    <a:pt x="23916" y="8288"/>
                    <a:pt x="24796" y="9012"/>
                    <a:pt x="25420" y="9847"/>
                  </a:cubicBezTo>
                  <a:cubicBezTo>
                    <a:pt x="26055" y="10683"/>
                    <a:pt x="26445" y="11607"/>
                    <a:pt x="26445" y="12654"/>
                  </a:cubicBezTo>
                  <a:cubicBezTo>
                    <a:pt x="26445" y="12922"/>
                    <a:pt x="26423" y="13189"/>
                    <a:pt x="26367" y="13468"/>
                  </a:cubicBezTo>
                  <a:cubicBezTo>
                    <a:pt x="26088" y="14994"/>
                    <a:pt x="25409" y="16275"/>
                    <a:pt x="24518" y="17411"/>
                  </a:cubicBezTo>
                  <a:cubicBezTo>
                    <a:pt x="23627" y="18536"/>
                    <a:pt x="22535" y="19516"/>
                    <a:pt x="21443" y="20418"/>
                  </a:cubicBezTo>
                  <a:cubicBezTo>
                    <a:pt x="20385" y="21298"/>
                    <a:pt x="18971" y="22145"/>
                    <a:pt x="17467" y="22769"/>
                  </a:cubicBezTo>
                  <a:cubicBezTo>
                    <a:pt x="15974" y="23392"/>
                    <a:pt x="14392" y="23782"/>
                    <a:pt x="13022" y="23782"/>
                  </a:cubicBezTo>
                  <a:lnTo>
                    <a:pt x="12933" y="23782"/>
                  </a:lnTo>
                  <a:cubicBezTo>
                    <a:pt x="10605" y="23760"/>
                    <a:pt x="8645" y="22479"/>
                    <a:pt x="7575" y="20251"/>
                  </a:cubicBezTo>
                  <a:cubicBezTo>
                    <a:pt x="6985" y="19037"/>
                    <a:pt x="6551" y="17957"/>
                    <a:pt x="5982" y="16965"/>
                  </a:cubicBezTo>
                  <a:cubicBezTo>
                    <a:pt x="5426" y="15974"/>
                    <a:pt x="4735" y="15072"/>
                    <a:pt x="3666" y="14236"/>
                  </a:cubicBezTo>
                  <a:cubicBezTo>
                    <a:pt x="2752" y="13512"/>
                    <a:pt x="1939" y="13067"/>
                    <a:pt x="1337" y="12476"/>
                  </a:cubicBezTo>
                  <a:cubicBezTo>
                    <a:pt x="736" y="11897"/>
                    <a:pt x="346" y="11195"/>
                    <a:pt x="257" y="9903"/>
                  </a:cubicBezTo>
                  <a:cubicBezTo>
                    <a:pt x="257" y="9747"/>
                    <a:pt x="246" y="9591"/>
                    <a:pt x="246" y="9435"/>
                  </a:cubicBezTo>
                  <a:cubicBezTo>
                    <a:pt x="246" y="7943"/>
                    <a:pt x="691" y="6595"/>
                    <a:pt x="1616" y="5425"/>
                  </a:cubicBezTo>
                  <a:cubicBezTo>
                    <a:pt x="2986" y="3688"/>
                    <a:pt x="5303" y="1916"/>
                    <a:pt x="7052" y="624"/>
                  </a:cubicBezTo>
                  <a:cubicBezTo>
                    <a:pt x="7263" y="468"/>
                    <a:pt x="7475" y="324"/>
                    <a:pt x="7698" y="268"/>
                  </a:cubicBezTo>
                  <a:cubicBezTo>
                    <a:pt x="7742" y="257"/>
                    <a:pt x="7798" y="246"/>
                    <a:pt x="7854" y="246"/>
                  </a:cubicBezTo>
                  <a:lnTo>
                    <a:pt x="7943" y="246"/>
                  </a:lnTo>
                  <a:cubicBezTo>
                    <a:pt x="7953" y="245"/>
                    <a:pt x="7963" y="245"/>
                    <a:pt x="7973" y="245"/>
                  </a:cubicBezTo>
                  <a:close/>
                  <a:moveTo>
                    <a:pt x="7843" y="1"/>
                  </a:moveTo>
                  <a:cubicBezTo>
                    <a:pt x="7776" y="12"/>
                    <a:pt x="7698" y="12"/>
                    <a:pt x="7631" y="34"/>
                  </a:cubicBezTo>
                  <a:cubicBezTo>
                    <a:pt x="7353" y="101"/>
                    <a:pt x="7119" y="268"/>
                    <a:pt x="6907" y="424"/>
                  </a:cubicBezTo>
                  <a:cubicBezTo>
                    <a:pt x="5147" y="1727"/>
                    <a:pt x="2819" y="3498"/>
                    <a:pt x="1427" y="5269"/>
                  </a:cubicBezTo>
                  <a:cubicBezTo>
                    <a:pt x="469" y="6483"/>
                    <a:pt x="1" y="7898"/>
                    <a:pt x="1" y="9435"/>
                  </a:cubicBezTo>
                  <a:cubicBezTo>
                    <a:pt x="1" y="9602"/>
                    <a:pt x="12" y="9758"/>
                    <a:pt x="23" y="9925"/>
                  </a:cubicBezTo>
                  <a:cubicBezTo>
                    <a:pt x="101" y="11251"/>
                    <a:pt x="524" y="12042"/>
                    <a:pt x="1170" y="12654"/>
                  </a:cubicBezTo>
                  <a:cubicBezTo>
                    <a:pt x="1805" y="13267"/>
                    <a:pt x="2630" y="13724"/>
                    <a:pt x="3510" y="14426"/>
                  </a:cubicBezTo>
                  <a:cubicBezTo>
                    <a:pt x="4557" y="15250"/>
                    <a:pt x="5225" y="16119"/>
                    <a:pt x="5771" y="17088"/>
                  </a:cubicBezTo>
                  <a:cubicBezTo>
                    <a:pt x="6328" y="18057"/>
                    <a:pt x="6762" y="19137"/>
                    <a:pt x="7353" y="20363"/>
                  </a:cubicBezTo>
                  <a:cubicBezTo>
                    <a:pt x="8455" y="22657"/>
                    <a:pt x="10516" y="24005"/>
                    <a:pt x="12933" y="24027"/>
                  </a:cubicBezTo>
                  <a:lnTo>
                    <a:pt x="13022" y="24027"/>
                  </a:lnTo>
                  <a:cubicBezTo>
                    <a:pt x="14437" y="24027"/>
                    <a:pt x="16041" y="23615"/>
                    <a:pt x="17567" y="22991"/>
                  </a:cubicBezTo>
                  <a:cubicBezTo>
                    <a:pt x="19082" y="22357"/>
                    <a:pt x="20519" y="21510"/>
                    <a:pt x="21599" y="20608"/>
                  </a:cubicBezTo>
                  <a:cubicBezTo>
                    <a:pt x="22702" y="19705"/>
                    <a:pt x="23805" y="18714"/>
                    <a:pt x="24707" y="17556"/>
                  </a:cubicBezTo>
                  <a:cubicBezTo>
                    <a:pt x="25621" y="16397"/>
                    <a:pt x="26322" y="15083"/>
                    <a:pt x="26612" y="13512"/>
                  </a:cubicBezTo>
                  <a:cubicBezTo>
                    <a:pt x="26668" y="13211"/>
                    <a:pt x="26690" y="12933"/>
                    <a:pt x="26690" y="12654"/>
                  </a:cubicBezTo>
                  <a:cubicBezTo>
                    <a:pt x="26690" y="11541"/>
                    <a:pt x="26278" y="10560"/>
                    <a:pt x="25621" y="9703"/>
                  </a:cubicBezTo>
                  <a:cubicBezTo>
                    <a:pt x="24629" y="8411"/>
                    <a:pt x="23103" y="7375"/>
                    <a:pt x="21566" y="6550"/>
                  </a:cubicBezTo>
                  <a:cubicBezTo>
                    <a:pt x="20040" y="5715"/>
                    <a:pt x="18492" y="5091"/>
                    <a:pt x="17478" y="4612"/>
                  </a:cubicBezTo>
                  <a:cubicBezTo>
                    <a:pt x="16108" y="3966"/>
                    <a:pt x="14560" y="3754"/>
                    <a:pt x="13267" y="3019"/>
                  </a:cubicBezTo>
                  <a:cubicBezTo>
                    <a:pt x="12454" y="2563"/>
                    <a:pt x="11752" y="1861"/>
                    <a:pt x="10895" y="1360"/>
                  </a:cubicBezTo>
                  <a:cubicBezTo>
                    <a:pt x="10538" y="1137"/>
                    <a:pt x="10037" y="803"/>
                    <a:pt x="9514" y="524"/>
                  </a:cubicBezTo>
                  <a:cubicBezTo>
                    <a:pt x="8990" y="235"/>
                    <a:pt x="8433" y="1"/>
                    <a:pt x="7943" y="1"/>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1799525" y="2795100"/>
              <a:ext cx="493200" cy="437500"/>
            </a:xfrm>
            <a:custGeom>
              <a:avLst/>
              <a:gdLst/>
              <a:ahLst/>
              <a:cxnLst/>
              <a:rect l="l" t="t" r="r" b="b"/>
              <a:pathLst>
                <a:path w="19728" h="17500" extrusionOk="0">
                  <a:moveTo>
                    <a:pt x="5715" y="245"/>
                  </a:moveTo>
                  <a:cubicBezTo>
                    <a:pt x="6343" y="245"/>
                    <a:pt x="7112" y="463"/>
                    <a:pt x="7646" y="662"/>
                  </a:cubicBezTo>
                  <a:lnTo>
                    <a:pt x="7646" y="662"/>
                  </a:lnTo>
                  <a:lnTo>
                    <a:pt x="7642" y="669"/>
                  </a:lnTo>
                  <a:cubicBezTo>
                    <a:pt x="8221" y="992"/>
                    <a:pt x="8789" y="1493"/>
                    <a:pt x="9502" y="1872"/>
                  </a:cubicBezTo>
                  <a:cubicBezTo>
                    <a:pt x="10527" y="2418"/>
                    <a:pt x="11719" y="2618"/>
                    <a:pt x="12733" y="3097"/>
                  </a:cubicBezTo>
                  <a:cubicBezTo>
                    <a:pt x="13434" y="3420"/>
                    <a:pt x="14370" y="3821"/>
                    <a:pt x="15295" y="4300"/>
                  </a:cubicBezTo>
                  <a:cubicBezTo>
                    <a:pt x="16353" y="4846"/>
                    <a:pt x="17411" y="5536"/>
                    <a:pt x="18191" y="6350"/>
                  </a:cubicBezTo>
                  <a:cubicBezTo>
                    <a:pt x="18970" y="7163"/>
                    <a:pt x="19483" y="8098"/>
                    <a:pt x="19483" y="9168"/>
                  </a:cubicBezTo>
                  <a:cubicBezTo>
                    <a:pt x="19483" y="9379"/>
                    <a:pt x="19472" y="9591"/>
                    <a:pt x="19427" y="9814"/>
                  </a:cubicBezTo>
                  <a:cubicBezTo>
                    <a:pt x="19216" y="10950"/>
                    <a:pt x="18692" y="11919"/>
                    <a:pt x="18001" y="12766"/>
                  </a:cubicBezTo>
                  <a:cubicBezTo>
                    <a:pt x="17311" y="13623"/>
                    <a:pt x="16453" y="14347"/>
                    <a:pt x="15573" y="15005"/>
                  </a:cubicBezTo>
                  <a:cubicBezTo>
                    <a:pt x="14771" y="15595"/>
                    <a:pt x="13769" y="16163"/>
                    <a:pt x="12710" y="16575"/>
                  </a:cubicBezTo>
                  <a:cubicBezTo>
                    <a:pt x="11663" y="16987"/>
                    <a:pt x="10572" y="17255"/>
                    <a:pt x="9603" y="17255"/>
                  </a:cubicBezTo>
                  <a:lnTo>
                    <a:pt x="9435" y="17255"/>
                  </a:lnTo>
                  <a:cubicBezTo>
                    <a:pt x="7787" y="17199"/>
                    <a:pt x="6406" y="16286"/>
                    <a:pt x="5604" y="14726"/>
                  </a:cubicBezTo>
                  <a:cubicBezTo>
                    <a:pt x="5169" y="13880"/>
                    <a:pt x="4835" y="13111"/>
                    <a:pt x="4423" y="12398"/>
                  </a:cubicBezTo>
                  <a:cubicBezTo>
                    <a:pt x="4011" y="11685"/>
                    <a:pt x="3498" y="11039"/>
                    <a:pt x="2741" y="10415"/>
                  </a:cubicBezTo>
                  <a:cubicBezTo>
                    <a:pt x="2162" y="9959"/>
                    <a:pt x="1638" y="9636"/>
                    <a:pt x="1226" y="9268"/>
                  </a:cubicBezTo>
                  <a:cubicBezTo>
                    <a:pt x="814" y="8900"/>
                    <a:pt x="513" y="8488"/>
                    <a:pt x="357" y="7809"/>
                  </a:cubicBezTo>
                  <a:cubicBezTo>
                    <a:pt x="324" y="7664"/>
                    <a:pt x="301" y="7508"/>
                    <a:pt x="279" y="7341"/>
                  </a:cubicBezTo>
                  <a:cubicBezTo>
                    <a:pt x="257" y="7118"/>
                    <a:pt x="246" y="6907"/>
                    <a:pt x="246" y="6706"/>
                  </a:cubicBezTo>
                  <a:cubicBezTo>
                    <a:pt x="246" y="5782"/>
                    <a:pt x="480" y="4957"/>
                    <a:pt x="981" y="4211"/>
                  </a:cubicBezTo>
                  <a:cubicBezTo>
                    <a:pt x="1805" y="2997"/>
                    <a:pt x="3276" y="1716"/>
                    <a:pt x="4512" y="680"/>
                  </a:cubicBezTo>
                  <a:cubicBezTo>
                    <a:pt x="4646" y="568"/>
                    <a:pt x="4790" y="479"/>
                    <a:pt x="4946" y="413"/>
                  </a:cubicBezTo>
                  <a:cubicBezTo>
                    <a:pt x="5002" y="390"/>
                    <a:pt x="5047" y="368"/>
                    <a:pt x="5091" y="346"/>
                  </a:cubicBezTo>
                  <a:cubicBezTo>
                    <a:pt x="5269" y="279"/>
                    <a:pt x="5481" y="245"/>
                    <a:pt x="5715" y="245"/>
                  </a:cubicBezTo>
                  <a:close/>
                  <a:moveTo>
                    <a:pt x="5715" y="0"/>
                  </a:moveTo>
                  <a:cubicBezTo>
                    <a:pt x="5459" y="0"/>
                    <a:pt x="5214" y="34"/>
                    <a:pt x="4991" y="123"/>
                  </a:cubicBezTo>
                  <a:cubicBezTo>
                    <a:pt x="4935" y="145"/>
                    <a:pt x="4891" y="179"/>
                    <a:pt x="4846" y="190"/>
                  </a:cubicBezTo>
                  <a:cubicBezTo>
                    <a:pt x="4679" y="268"/>
                    <a:pt x="4512" y="368"/>
                    <a:pt x="4356" y="502"/>
                  </a:cubicBezTo>
                  <a:cubicBezTo>
                    <a:pt x="3120" y="1538"/>
                    <a:pt x="1638" y="2819"/>
                    <a:pt x="780" y="4077"/>
                  </a:cubicBezTo>
                  <a:cubicBezTo>
                    <a:pt x="257" y="4857"/>
                    <a:pt x="1" y="5737"/>
                    <a:pt x="1" y="6706"/>
                  </a:cubicBezTo>
                  <a:cubicBezTo>
                    <a:pt x="1" y="6918"/>
                    <a:pt x="12" y="7140"/>
                    <a:pt x="34" y="7363"/>
                  </a:cubicBezTo>
                  <a:cubicBezTo>
                    <a:pt x="56" y="7541"/>
                    <a:pt x="79" y="7709"/>
                    <a:pt x="123" y="7864"/>
                  </a:cubicBezTo>
                  <a:cubicBezTo>
                    <a:pt x="279" y="8589"/>
                    <a:pt x="624" y="9056"/>
                    <a:pt x="1059" y="9446"/>
                  </a:cubicBezTo>
                  <a:cubicBezTo>
                    <a:pt x="1504" y="9836"/>
                    <a:pt x="2028" y="10159"/>
                    <a:pt x="2585" y="10605"/>
                  </a:cubicBezTo>
                  <a:cubicBezTo>
                    <a:pt x="3320" y="11206"/>
                    <a:pt x="3810" y="11830"/>
                    <a:pt x="4211" y="12521"/>
                  </a:cubicBezTo>
                  <a:cubicBezTo>
                    <a:pt x="4623" y="13211"/>
                    <a:pt x="4958" y="13980"/>
                    <a:pt x="5392" y="14837"/>
                  </a:cubicBezTo>
                  <a:cubicBezTo>
                    <a:pt x="6216" y="16464"/>
                    <a:pt x="7698" y="17433"/>
                    <a:pt x="9435" y="17500"/>
                  </a:cubicBezTo>
                  <a:lnTo>
                    <a:pt x="9603" y="17500"/>
                  </a:lnTo>
                  <a:cubicBezTo>
                    <a:pt x="10616" y="17500"/>
                    <a:pt x="11730" y="17221"/>
                    <a:pt x="12799" y="16798"/>
                  </a:cubicBezTo>
                  <a:cubicBezTo>
                    <a:pt x="13880" y="16386"/>
                    <a:pt x="14905" y="15807"/>
                    <a:pt x="15718" y="15205"/>
                  </a:cubicBezTo>
                  <a:cubicBezTo>
                    <a:pt x="16609" y="14537"/>
                    <a:pt x="17489" y="13790"/>
                    <a:pt x="18191" y="12922"/>
                  </a:cubicBezTo>
                  <a:cubicBezTo>
                    <a:pt x="18904" y="12053"/>
                    <a:pt x="19449" y="11039"/>
                    <a:pt x="19661" y="9858"/>
                  </a:cubicBezTo>
                  <a:cubicBezTo>
                    <a:pt x="19706" y="9624"/>
                    <a:pt x="19728" y="9391"/>
                    <a:pt x="19728" y="9168"/>
                  </a:cubicBezTo>
                  <a:cubicBezTo>
                    <a:pt x="19728" y="8009"/>
                    <a:pt x="19182" y="7018"/>
                    <a:pt x="18369" y="6171"/>
                  </a:cubicBezTo>
                  <a:cubicBezTo>
                    <a:pt x="17556" y="5336"/>
                    <a:pt x="16486" y="4645"/>
                    <a:pt x="15417" y="4088"/>
                  </a:cubicBezTo>
                  <a:cubicBezTo>
                    <a:pt x="14470" y="3598"/>
                    <a:pt x="13535" y="3197"/>
                    <a:pt x="12844" y="2874"/>
                  </a:cubicBezTo>
                  <a:cubicBezTo>
                    <a:pt x="11775" y="2384"/>
                    <a:pt x="10594" y="2184"/>
                    <a:pt x="9614" y="1649"/>
                  </a:cubicBezTo>
                  <a:cubicBezTo>
                    <a:pt x="8934" y="1292"/>
                    <a:pt x="8366" y="802"/>
                    <a:pt x="7765" y="457"/>
                  </a:cubicBezTo>
                  <a:lnTo>
                    <a:pt x="7753" y="446"/>
                  </a:lnTo>
                  <a:lnTo>
                    <a:pt x="7742" y="446"/>
                  </a:lnTo>
                  <a:cubicBezTo>
                    <a:pt x="7196" y="245"/>
                    <a:pt x="6406" y="0"/>
                    <a:pt x="5715"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1881675" y="2870575"/>
              <a:ext cx="320825" cy="286575"/>
            </a:xfrm>
            <a:custGeom>
              <a:avLst/>
              <a:gdLst/>
              <a:ahLst/>
              <a:cxnLst/>
              <a:rect l="l" t="t" r="r" b="b"/>
              <a:pathLst>
                <a:path w="12833" h="11463" extrusionOk="0">
                  <a:moveTo>
                    <a:pt x="4289" y="245"/>
                  </a:moveTo>
                  <a:cubicBezTo>
                    <a:pt x="4395" y="245"/>
                    <a:pt x="4500" y="255"/>
                    <a:pt x="4596" y="266"/>
                  </a:cubicBezTo>
                  <a:lnTo>
                    <a:pt x="4596" y="266"/>
                  </a:lnTo>
                  <a:cubicBezTo>
                    <a:pt x="4928" y="445"/>
                    <a:pt x="5368" y="729"/>
                    <a:pt x="5916" y="991"/>
                  </a:cubicBezTo>
                  <a:cubicBezTo>
                    <a:pt x="6628" y="1337"/>
                    <a:pt x="7442" y="1526"/>
                    <a:pt x="8166" y="1849"/>
                  </a:cubicBezTo>
                  <a:cubicBezTo>
                    <a:pt x="8700" y="2105"/>
                    <a:pt x="9346" y="2384"/>
                    <a:pt x="9926" y="2707"/>
                  </a:cubicBezTo>
                  <a:cubicBezTo>
                    <a:pt x="10661" y="3108"/>
                    <a:pt x="11329" y="3620"/>
                    <a:pt x="11819" y="4199"/>
                  </a:cubicBezTo>
                  <a:cubicBezTo>
                    <a:pt x="12298" y="4790"/>
                    <a:pt x="12599" y="5447"/>
                    <a:pt x="12599" y="6160"/>
                  </a:cubicBezTo>
                  <a:cubicBezTo>
                    <a:pt x="12599" y="6316"/>
                    <a:pt x="12577" y="6483"/>
                    <a:pt x="12543" y="6650"/>
                  </a:cubicBezTo>
                  <a:cubicBezTo>
                    <a:pt x="12398" y="7407"/>
                    <a:pt x="12053" y="8054"/>
                    <a:pt x="11563" y="8622"/>
                  </a:cubicBezTo>
                  <a:cubicBezTo>
                    <a:pt x="11073" y="9190"/>
                    <a:pt x="10449" y="9669"/>
                    <a:pt x="9758" y="10081"/>
                  </a:cubicBezTo>
                  <a:cubicBezTo>
                    <a:pt x="8723" y="10705"/>
                    <a:pt x="7375" y="11217"/>
                    <a:pt x="6283" y="11217"/>
                  </a:cubicBezTo>
                  <a:cubicBezTo>
                    <a:pt x="6194" y="11217"/>
                    <a:pt x="6105" y="11217"/>
                    <a:pt x="6016" y="11206"/>
                  </a:cubicBezTo>
                  <a:cubicBezTo>
                    <a:pt x="5036" y="11128"/>
                    <a:pt x="4222" y="10582"/>
                    <a:pt x="3699" y="9680"/>
                  </a:cubicBezTo>
                  <a:cubicBezTo>
                    <a:pt x="3420" y="9201"/>
                    <a:pt x="3198" y="8744"/>
                    <a:pt x="2919" y="8321"/>
                  </a:cubicBezTo>
                  <a:cubicBezTo>
                    <a:pt x="2652" y="7886"/>
                    <a:pt x="2340" y="7485"/>
                    <a:pt x="1883" y="7096"/>
                  </a:cubicBezTo>
                  <a:cubicBezTo>
                    <a:pt x="1560" y="6817"/>
                    <a:pt x="1248" y="6605"/>
                    <a:pt x="1003" y="6372"/>
                  </a:cubicBezTo>
                  <a:cubicBezTo>
                    <a:pt x="758" y="6138"/>
                    <a:pt x="558" y="5893"/>
                    <a:pt x="435" y="5525"/>
                  </a:cubicBezTo>
                  <a:cubicBezTo>
                    <a:pt x="402" y="5436"/>
                    <a:pt x="379" y="5347"/>
                    <a:pt x="357" y="5246"/>
                  </a:cubicBezTo>
                  <a:cubicBezTo>
                    <a:pt x="279" y="4946"/>
                    <a:pt x="246" y="4667"/>
                    <a:pt x="246" y="4400"/>
                  </a:cubicBezTo>
                  <a:cubicBezTo>
                    <a:pt x="246" y="4066"/>
                    <a:pt x="301" y="3765"/>
                    <a:pt x="424" y="3487"/>
                  </a:cubicBezTo>
                  <a:cubicBezTo>
                    <a:pt x="714" y="2774"/>
                    <a:pt x="1337" y="2005"/>
                    <a:pt x="2039" y="1236"/>
                  </a:cubicBezTo>
                  <a:cubicBezTo>
                    <a:pt x="2106" y="1158"/>
                    <a:pt x="2184" y="1092"/>
                    <a:pt x="2262" y="1058"/>
                  </a:cubicBezTo>
                  <a:lnTo>
                    <a:pt x="2284" y="1047"/>
                  </a:lnTo>
                  <a:lnTo>
                    <a:pt x="2295" y="1025"/>
                  </a:lnTo>
                  <a:cubicBezTo>
                    <a:pt x="2329" y="991"/>
                    <a:pt x="2351" y="958"/>
                    <a:pt x="2384" y="925"/>
                  </a:cubicBezTo>
                  <a:cubicBezTo>
                    <a:pt x="2585" y="724"/>
                    <a:pt x="2897" y="546"/>
                    <a:pt x="3242" y="423"/>
                  </a:cubicBezTo>
                  <a:cubicBezTo>
                    <a:pt x="3576" y="312"/>
                    <a:pt x="3955" y="245"/>
                    <a:pt x="4289" y="245"/>
                  </a:cubicBezTo>
                  <a:close/>
                  <a:moveTo>
                    <a:pt x="4289" y="0"/>
                  </a:moveTo>
                  <a:cubicBezTo>
                    <a:pt x="3922" y="0"/>
                    <a:pt x="3532" y="67"/>
                    <a:pt x="3164" y="201"/>
                  </a:cubicBezTo>
                  <a:cubicBezTo>
                    <a:pt x="2797" y="323"/>
                    <a:pt x="2451" y="512"/>
                    <a:pt x="2217" y="757"/>
                  </a:cubicBezTo>
                  <a:cubicBezTo>
                    <a:pt x="2177" y="788"/>
                    <a:pt x="2145" y="819"/>
                    <a:pt x="2115" y="858"/>
                  </a:cubicBezTo>
                  <a:lnTo>
                    <a:pt x="2115" y="858"/>
                  </a:lnTo>
                  <a:cubicBezTo>
                    <a:pt x="2018" y="919"/>
                    <a:pt x="1930" y="990"/>
                    <a:pt x="1861" y="1069"/>
                  </a:cubicBezTo>
                  <a:cubicBezTo>
                    <a:pt x="1148" y="1849"/>
                    <a:pt x="513" y="2629"/>
                    <a:pt x="201" y="3397"/>
                  </a:cubicBezTo>
                  <a:cubicBezTo>
                    <a:pt x="67" y="3709"/>
                    <a:pt x="1" y="4043"/>
                    <a:pt x="1" y="4400"/>
                  </a:cubicBezTo>
                  <a:cubicBezTo>
                    <a:pt x="1" y="4690"/>
                    <a:pt x="45" y="4990"/>
                    <a:pt x="123" y="5302"/>
                  </a:cubicBezTo>
                  <a:cubicBezTo>
                    <a:pt x="145" y="5414"/>
                    <a:pt x="179" y="5503"/>
                    <a:pt x="201" y="5603"/>
                  </a:cubicBezTo>
                  <a:cubicBezTo>
                    <a:pt x="346" y="6015"/>
                    <a:pt x="569" y="6305"/>
                    <a:pt x="836" y="6550"/>
                  </a:cubicBezTo>
                  <a:cubicBezTo>
                    <a:pt x="1103" y="6795"/>
                    <a:pt x="1415" y="7006"/>
                    <a:pt x="1727" y="7285"/>
                  </a:cubicBezTo>
                  <a:cubicBezTo>
                    <a:pt x="2162" y="7653"/>
                    <a:pt x="2462" y="8031"/>
                    <a:pt x="2719" y="8443"/>
                  </a:cubicBezTo>
                  <a:cubicBezTo>
                    <a:pt x="2986" y="8867"/>
                    <a:pt x="3209" y="9312"/>
                    <a:pt x="3487" y="9802"/>
                  </a:cubicBezTo>
                  <a:cubicBezTo>
                    <a:pt x="4044" y="10760"/>
                    <a:pt x="4935" y="11362"/>
                    <a:pt x="5993" y="11451"/>
                  </a:cubicBezTo>
                  <a:cubicBezTo>
                    <a:pt x="6094" y="11462"/>
                    <a:pt x="6183" y="11462"/>
                    <a:pt x="6283" y="11462"/>
                  </a:cubicBezTo>
                  <a:cubicBezTo>
                    <a:pt x="7453" y="11462"/>
                    <a:pt x="8823" y="10927"/>
                    <a:pt x="9892" y="10292"/>
                  </a:cubicBezTo>
                  <a:cubicBezTo>
                    <a:pt x="10594" y="9869"/>
                    <a:pt x="11240" y="9368"/>
                    <a:pt x="11752" y="8778"/>
                  </a:cubicBezTo>
                  <a:cubicBezTo>
                    <a:pt x="12254" y="8187"/>
                    <a:pt x="12632" y="7497"/>
                    <a:pt x="12788" y="6706"/>
                  </a:cubicBezTo>
                  <a:cubicBezTo>
                    <a:pt x="12822" y="6516"/>
                    <a:pt x="12833" y="6338"/>
                    <a:pt x="12833" y="6160"/>
                  </a:cubicBezTo>
                  <a:cubicBezTo>
                    <a:pt x="12833" y="5369"/>
                    <a:pt x="12510" y="4667"/>
                    <a:pt x="11997" y="4043"/>
                  </a:cubicBezTo>
                  <a:cubicBezTo>
                    <a:pt x="11496" y="3431"/>
                    <a:pt x="10794" y="2907"/>
                    <a:pt x="10048" y="2495"/>
                  </a:cubicBezTo>
                  <a:cubicBezTo>
                    <a:pt x="9447" y="2161"/>
                    <a:pt x="8801" y="1883"/>
                    <a:pt x="8266" y="1637"/>
                  </a:cubicBezTo>
                  <a:cubicBezTo>
                    <a:pt x="7520" y="1292"/>
                    <a:pt x="6695" y="1103"/>
                    <a:pt x="6027" y="769"/>
                  </a:cubicBezTo>
                  <a:cubicBezTo>
                    <a:pt x="5481" y="524"/>
                    <a:pt x="5047" y="223"/>
                    <a:pt x="4690" y="45"/>
                  </a:cubicBezTo>
                  <a:lnTo>
                    <a:pt x="4679" y="33"/>
                  </a:lnTo>
                  <a:lnTo>
                    <a:pt x="4657" y="33"/>
                  </a:lnTo>
                  <a:cubicBezTo>
                    <a:pt x="4534" y="11"/>
                    <a:pt x="4412" y="0"/>
                    <a:pt x="4289" y="0"/>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1946275" y="2936550"/>
              <a:ext cx="166275" cy="147075"/>
            </a:xfrm>
            <a:custGeom>
              <a:avLst/>
              <a:gdLst/>
              <a:ahLst/>
              <a:cxnLst/>
              <a:rect l="l" t="t" r="r" b="b"/>
              <a:pathLst>
                <a:path w="6651" h="5883" extrusionOk="0">
                  <a:moveTo>
                    <a:pt x="2249" y="237"/>
                  </a:moveTo>
                  <a:lnTo>
                    <a:pt x="2249" y="237"/>
                  </a:lnTo>
                  <a:cubicBezTo>
                    <a:pt x="2314" y="252"/>
                    <a:pt x="2485" y="306"/>
                    <a:pt x="2708" y="380"/>
                  </a:cubicBezTo>
                  <a:cubicBezTo>
                    <a:pt x="3064" y="502"/>
                    <a:pt x="3543" y="680"/>
                    <a:pt x="4022" y="881"/>
                  </a:cubicBezTo>
                  <a:cubicBezTo>
                    <a:pt x="4501" y="1070"/>
                    <a:pt x="4958" y="1293"/>
                    <a:pt x="5259" y="1482"/>
                  </a:cubicBezTo>
                  <a:cubicBezTo>
                    <a:pt x="6027" y="1995"/>
                    <a:pt x="6406" y="2741"/>
                    <a:pt x="6406" y="3465"/>
                  </a:cubicBezTo>
                  <a:cubicBezTo>
                    <a:pt x="6406" y="3911"/>
                    <a:pt x="6272" y="4345"/>
                    <a:pt x="5983" y="4713"/>
                  </a:cubicBezTo>
                  <a:cubicBezTo>
                    <a:pt x="5693" y="5069"/>
                    <a:pt x="5259" y="5370"/>
                    <a:pt x="4679" y="5526"/>
                  </a:cubicBezTo>
                  <a:cubicBezTo>
                    <a:pt x="4379" y="5604"/>
                    <a:pt x="4122" y="5637"/>
                    <a:pt x="3900" y="5637"/>
                  </a:cubicBezTo>
                  <a:cubicBezTo>
                    <a:pt x="3588" y="5637"/>
                    <a:pt x="3332" y="5582"/>
                    <a:pt x="3109" y="5470"/>
                  </a:cubicBezTo>
                  <a:cubicBezTo>
                    <a:pt x="2763" y="5292"/>
                    <a:pt x="2485" y="5014"/>
                    <a:pt x="2184" y="4679"/>
                  </a:cubicBezTo>
                  <a:cubicBezTo>
                    <a:pt x="1883" y="4345"/>
                    <a:pt x="1583" y="3944"/>
                    <a:pt x="1193" y="3577"/>
                  </a:cubicBezTo>
                  <a:cubicBezTo>
                    <a:pt x="914" y="3309"/>
                    <a:pt x="658" y="3153"/>
                    <a:pt x="491" y="2997"/>
                  </a:cubicBezTo>
                  <a:cubicBezTo>
                    <a:pt x="413" y="2919"/>
                    <a:pt x="346" y="2853"/>
                    <a:pt x="302" y="2775"/>
                  </a:cubicBezTo>
                  <a:cubicBezTo>
                    <a:pt x="268" y="2685"/>
                    <a:pt x="246" y="2596"/>
                    <a:pt x="246" y="2474"/>
                  </a:cubicBezTo>
                  <a:cubicBezTo>
                    <a:pt x="246" y="2351"/>
                    <a:pt x="268" y="2195"/>
                    <a:pt x="324" y="2006"/>
                  </a:cubicBezTo>
                  <a:cubicBezTo>
                    <a:pt x="435" y="1638"/>
                    <a:pt x="747" y="1193"/>
                    <a:pt x="1126" y="859"/>
                  </a:cubicBezTo>
                  <a:cubicBezTo>
                    <a:pt x="1496" y="522"/>
                    <a:pt x="1918" y="269"/>
                    <a:pt x="2249" y="237"/>
                  </a:cubicBezTo>
                  <a:close/>
                  <a:moveTo>
                    <a:pt x="2262" y="1"/>
                  </a:moveTo>
                  <a:cubicBezTo>
                    <a:pt x="1828" y="34"/>
                    <a:pt x="1360" y="313"/>
                    <a:pt x="959" y="669"/>
                  </a:cubicBezTo>
                  <a:cubicBezTo>
                    <a:pt x="558" y="1037"/>
                    <a:pt x="224" y="1505"/>
                    <a:pt x="90" y="1939"/>
                  </a:cubicBezTo>
                  <a:cubicBezTo>
                    <a:pt x="34" y="2151"/>
                    <a:pt x="1" y="2318"/>
                    <a:pt x="1" y="2474"/>
                  </a:cubicBezTo>
                  <a:cubicBezTo>
                    <a:pt x="1" y="2630"/>
                    <a:pt x="34" y="2763"/>
                    <a:pt x="90" y="2886"/>
                  </a:cubicBezTo>
                  <a:cubicBezTo>
                    <a:pt x="179" y="3053"/>
                    <a:pt x="324" y="3176"/>
                    <a:pt x="480" y="3309"/>
                  </a:cubicBezTo>
                  <a:cubicBezTo>
                    <a:pt x="647" y="3432"/>
                    <a:pt x="825" y="3565"/>
                    <a:pt x="1015" y="3744"/>
                  </a:cubicBezTo>
                  <a:cubicBezTo>
                    <a:pt x="1527" y="4234"/>
                    <a:pt x="1895" y="4757"/>
                    <a:pt x="2307" y="5169"/>
                  </a:cubicBezTo>
                  <a:cubicBezTo>
                    <a:pt x="2518" y="5370"/>
                    <a:pt x="2741" y="5559"/>
                    <a:pt x="2997" y="5682"/>
                  </a:cubicBezTo>
                  <a:cubicBezTo>
                    <a:pt x="3254" y="5816"/>
                    <a:pt x="3554" y="5882"/>
                    <a:pt x="3900" y="5882"/>
                  </a:cubicBezTo>
                  <a:cubicBezTo>
                    <a:pt x="4145" y="5882"/>
                    <a:pt x="4423" y="5849"/>
                    <a:pt x="4746" y="5760"/>
                  </a:cubicBezTo>
                  <a:cubicBezTo>
                    <a:pt x="5370" y="5593"/>
                    <a:pt x="5849" y="5270"/>
                    <a:pt x="6172" y="4858"/>
                  </a:cubicBezTo>
                  <a:cubicBezTo>
                    <a:pt x="6495" y="4457"/>
                    <a:pt x="6651" y="3966"/>
                    <a:pt x="6651" y="3465"/>
                  </a:cubicBezTo>
                  <a:cubicBezTo>
                    <a:pt x="6651" y="2663"/>
                    <a:pt x="6228" y="1828"/>
                    <a:pt x="5392" y="1282"/>
                  </a:cubicBezTo>
                  <a:cubicBezTo>
                    <a:pt x="4969" y="1003"/>
                    <a:pt x="4267" y="703"/>
                    <a:pt x="3632" y="458"/>
                  </a:cubicBezTo>
                  <a:cubicBezTo>
                    <a:pt x="3320" y="335"/>
                    <a:pt x="3020" y="235"/>
                    <a:pt x="2786" y="157"/>
                  </a:cubicBezTo>
                  <a:cubicBezTo>
                    <a:pt x="2552" y="68"/>
                    <a:pt x="2374" y="23"/>
                    <a:pt x="2296" y="1"/>
                  </a:cubicBez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60"/>
          <p:cNvSpPr/>
          <p:nvPr/>
        </p:nvSpPr>
        <p:spPr>
          <a:xfrm rot="-2180978">
            <a:off x="7603231" y="1082110"/>
            <a:ext cx="476191" cy="490141"/>
          </a:xfrm>
          <a:custGeom>
            <a:avLst/>
            <a:gdLst/>
            <a:ahLst/>
            <a:cxnLst/>
            <a:rect l="l" t="t" r="r" b="b"/>
            <a:pathLst>
              <a:path w="19048" h="19606" extrusionOk="0">
                <a:moveTo>
                  <a:pt x="10651" y="0"/>
                </a:moveTo>
                <a:cubicBezTo>
                  <a:pt x="9399" y="0"/>
                  <a:pt x="8119" y="246"/>
                  <a:pt x="6995" y="620"/>
                </a:cubicBezTo>
                <a:cubicBezTo>
                  <a:pt x="3286" y="1846"/>
                  <a:pt x="0" y="4920"/>
                  <a:pt x="123" y="9119"/>
                </a:cubicBezTo>
                <a:cubicBezTo>
                  <a:pt x="212" y="12105"/>
                  <a:pt x="2362" y="15446"/>
                  <a:pt x="4545" y="17329"/>
                </a:cubicBezTo>
                <a:cubicBezTo>
                  <a:pt x="6395" y="18923"/>
                  <a:pt x="8050" y="19605"/>
                  <a:pt x="10196" y="19605"/>
                </a:cubicBezTo>
                <a:cubicBezTo>
                  <a:pt x="10660" y="19605"/>
                  <a:pt x="11146" y="19573"/>
                  <a:pt x="11663" y="19512"/>
                </a:cubicBezTo>
                <a:cubicBezTo>
                  <a:pt x="15327" y="19078"/>
                  <a:pt x="19048" y="16839"/>
                  <a:pt x="18112" y="12773"/>
                </a:cubicBezTo>
                <a:cubicBezTo>
                  <a:pt x="17722" y="11069"/>
                  <a:pt x="17110" y="9453"/>
                  <a:pt x="16787" y="7716"/>
                </a:cubicBezTo>
                <a:cubicBezTo>
                  <a:pt x="16497" y="6123"/>
                  <a:pt x="16620" y="4240"/>
                  <a:pt x="15862" y="2770"/>
                </a:cubicBezTo>
                <a:cubicBezTo>
                  <a:pt x="14871" y="821"/>
                  <a:pt x="13010" y="86"/>
                  <a:pt x="11028" y="8"/>
                </a:cubicBezTo>
                <a:cubicBezTo>
                  <a:pt x="10903" y="3"/>
                  <a:pt x="10777" y="0"/>
                  <a:pt x="10651"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rot="-2180978">
            <a:off x="7570414" y="1123646"/>
            <a:ext cx="462841" cy="499591"/>
          </a:xfrm>
          <a:custGeom>
            <a:avLst/>
            <a:gdLst/>
            <a:ahLst/>
            <a:cxnLst/>
            <a:rect l="l" t="t" r="r" b="b"/>
            <a:pathLst>
              <a:path w="18514" h="19984" extrusionOk="0">
                <a:moveTo>
                  <a:pt x="11084" y="379"/>
                </a:moveTo>
                <a:cubicBezTo>
                  <a:pt x="12053" y="424"/>
                  <a:pt x="12989" y="624"/>
                  <a:pt x="13791" y="1048"/>
                </a:cubicBezTo>
                <a:cubicBezTo>
                  <a:pt x="14604" y="1471"/>
                  <a:pt x="15283" y="2106"/>
                  <a:pt x="15762" y="3041"/>
                </a:cubicBezTo>
                <a:cubicBezTo>
                  <a:pt x="16119" y="3754"/>
                  <a:pt x="16275" y="4567"/>
                  <a:pt x="16375" y="5414"/>
                </a:cubicBezTo>
                <a:cubicBezTo>
                  <a:pt x="16475" y="6261"/>
                  <a:pt x="16520" y="7129"/>
                  <a:pt x="16664" y="7943"/>
                </a:cubicBezTo>
                <a:cubicBezTo>
                  <a:pt x="16988" y="9703"/>
                  <a:pt x="17611" y="11318"/>
                  <a:pt x="18001" y="13011"/>
                </a:cubicBezTo>
                <a:cubicBezTo>
                  <a:pt x="18090" y="13423"/>
                  <a:pt x="18135" y="13824"/>
                  <a:pt x="18135" y="14192"/>
                </a:cubicBezTo>
                <a:cubicBezTo>
                  <a:pt x="18135" y="14982"/>
                  <a:pt x="17945" y="15684"/>
                  <a:pt x="17589" y="16297"/>
                </a:cubicBezTo>
                <a:cubicBezTo>
                  <a:pt x="17077" y="17210"/>
                  <a:pt x="16208" y="17945"/>
                  <a:pt x="15172" y="18491"/>
                </a:cubicBezTo>
                <a:cubicBezTo>
                  <a:pt x="14125" y="19026"/>
                  <a:pt x="12911" y="19371"/>
                  <a:pt x="11708" y="19516"/>
                </a:cubicBezTo>
                <a:cubicBezTo>
                  <a:pt x="11195" y="19583"/>
                  <a:pt x="10716" y="19605"/>
                  <a:pt x="10260" y="19605"/>
                </a:cubicBezTo>
                <a:cubicBezTo>
                  <a:pt x="9201" y="19605"/>
                  <a:pt x="8277" y="19449"/>
                  <a:pt x="7386" y="19082"/>
                </a:cubicBezTo>
                <a:cubicBezTo>
                  <a:pt x="6506" y="18725"/>
                  <a:pt x="5637" y="18168"/>
                  <a:pt x="4723" y="17377"/>
                </a:cubicBezTo>
                <a:cubicBezTo>
                  <a:pt x="3654" y="16453"/>
                  <a:pt x="2585" y="15161"/>
                  <a:pt x="1772" y="13735"/>
                </a:cubicBezTo>
                <a:cubicBezTo>
                  <a:pt x="958" y="12309"/>
                  <a:pt x="413" y="10761"/>
                  <a:pt x="368" y="9313"/>
                </a:cubicBezTo>
                <a:cubicBezTo>
                  <a:pt x="368" y="9235"/>
                  <a:pt x="368" y="9168"/>
                  <a:pt x="368" y="9090"/>
                </a:cubicBezTo>
                <a:cubicBezTo>
                  <a:pt x="368" y="7096"/>
                  <a:pt x="1159" y="5381"/>
                  <a:pt x="2395" y="3999"/>
                </a:cubicBezTo>
                <a:cubicBezTo>
                  <a:pt x="3632" y="2618"/>
                  <a:pt x="5325" y="1582"/>
                  <a:pt x="7118" y="992"/>
                </a:cubicBezTo>
                <a:cubicBezTo>
                  <a:pt x="8221" y="624"/>
                  <a:pt x="9491" y="379"/>
                  <a:pt x="10727" y="379"/>
                </a:cubicBezTo>
                <a:close/>
                <a:moveTo>
                  <a:pt x="10727" y="0"/>
                </a:moveTo>
                <a:cubicBezTo>
                  <a:pt x="9446" y="0"/>
                  <a:pt x="8143" y="257"/>
                  <a:pt x="6996" y="635"/>
                </a:cubicBezTo>
                <a:cubicBezTo>
                  <a:pt x="5147" y="1248"/>
                  <a:pt x="3398" y="2306"/>
                  <a:pt x="2117" y="3743"/>
                </a:cubicBezTo>
                <a:cubicBezTo>
                  <a:pt x="825" y="5180"/>
                  <a:pt x="0" y="6996"/>
                  <a:pt x="0" y="9090"/>
                </a:cubicBezTo>
                <a:cubicBezTo>
                  <a:pt x="0" y="9168"/>
                  <a:pt x="0" y="9246"/>
                  <a:pt x="0" y="9324"/>
                </a:cubicBezTo>
                <a:cubicBezTo>
                  <a:pt x="45" y="10850"/>
                  <a:pt x="613" y="12454"/>
                  <a:pt x="1449" y="13924"/>
                </a:cubicBezTo>
                <a:cubicBezTo>
                  <a:pt x="2284" y="15383"/>
                  <a:pt x="3376" y="16698"/>
                  <a:pt x="4478" y="17656"/>
                </a:cubicBezTo>
                <a:cubicBezTo>
                  <a:pt x="5425" y="18469"/>
                  <a:pt x="6316" y="19048"/>
                  <a:pt x="7252" y="19427"/>
                </a:cubicBezTo>
                <a:cubicBezTo>
                  <a:pt x="8188" y="19806"/>
                  <a:pt x="9168" y="19984"/>
                  <a:pt x="10260" y="19984"/>
                </a:cubicBezTo>
                <a:cubicBezTo>
                  <a:pt x="10727" y="19984"/>
                  <a:pt x="11229" y="19950"/>
                  <a:pt x="11752" y="19884"/>
                </a:cubicBezTo>
                <a:cubicBezTo>
                  <a:pt x="13412" y="19683"/>
                  <a:pt x="15094" y="19126"/>
                  <a:pt x="16364" y="18179"/>
                </a:cubicBezTo>
                <a:cubicBezTo>
                  <a:pt x="16999" y="17711"/>
                  <a:pt x="17533" y="17143"/>
                  <a:pt x="17912" y="16475"/>
                </a:cubicBezTo>
                <a:cubicBezTo>
                  <a:pt x="18291" y="15807"/>
                  <a:pt x="18514" y="15049"/>
                  <a:pt x="18514" y="14192"/>
                </a:cubicBezTo>
                <a:cubicBezTo>
                  <a:pt x="18514" y="13791"/>
                  <a:pt x="18458" y="13367"/>
                  <a:pt x="18358" y="12922"/>
                </a:cubicBezTo>
                <a:cubicBezTo>
                  <a:pt x="17968" y="11206"/>
                  <a:pt x="17344" y="9591"/>
                  <a:pt x="17032" y="7876"/>
                </a:cubicBezTo>
                <a:cubicBezTo>
                  <a:pt x="16887" y="7096"/>
                  <a:pt x="16843" y="6227"/>
                  <a:pt x="16742" y="5369"/>
                </a:cubicBezTo>
                <a:cubicBezTo>
                  <a:pt x="16642" y="4512"/>
                  <a:pt x="16486" y="3643"/>
                  <a:pt x="16085" y="2874"/>
                </a:cubicBezTo>
                <a:cubicBezTo>
                  <a:pt x="15573" y="1872"/>
                  <a:pt x="14827" y="1170"/>
                  <a:pt x="13969" y="713"/>
                </a:cubicBezTo>
                <a:cubicBezTo>
                  <a:pt x="13100" y="257"/>
                  <a:pt x="12109" y="45"/>
                  <a:pt x="11095" y="12"/>
                </a:cubicBezTo>
                <a:cubicBezTo>
                  <a:pt x="10972" y="0"/>
                  <a:pt x="10850" y="0"/>
                  <a:pt x="10727"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60"/>
          <p:cNvGrpSpPr/>
          <p:nvPr/>
        </p:nvGrpSpPr>
        <p:grpSpPr>
          <a:xfrm rot="6299960">
            <a:off x="6391021" y="2519430"/>
            <a:ext cx="341565" cy="312391"/>
            <a:chOff x="5177300" y="2314950"/>
            <a:chExt cx="341575" cy="312400"/>
          </a:xfrm>
        </p:grpSpPr>
        <p:sp>
          <p:nvSpPr>
            <p:cNvPr id="1344" name="Google Shape;1344;p6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60"/>
          <p:cNvSpPr/>
          <p:nvPr/>
        </p:nvSpPr>
        <p:spPr>
          <a:xfrm>
            <a:off x="3648448" y="2504852"/>
            <a:ext cx="480627" cy="341564"/>
          </a:xfrm>
          <a:custGeom>
            <a:avLst/>
            <a:gdLst/>
            <a:ahLst/>
            <a:cxnLst/>
            <a:rect l="l" t="t" r="r" b="b"/>
            <a:pathLst>
              <a:path w="37593" h="26716" extrusionOk="0">
                <a:moveTo>
                  <a:pt x="21465" y="0"/>
                </a:moveTo>
                <a:cubicBezTo>
                  <a:pt x="21128" y="0"/>
                  <a:pt x="20786" y="29"/>
                  <a:pt x="20441" y="78"/>
                </a:cubicBezTo>
                <a:cubicBezTo>
                  <a:pt x="19160" y="245"/>
                  <a:pt x="17846" y="668"/>
                  <a:pt x="16665" y="935"/>
                </a:cubicBezTo>
                <a:cubicBezTo>
                  <a:pt x="14493" y="1425"/>
                  <a:pt x="12354" y="2027"/>
                  <a:pt x="10182" y="2506"/>
                </a:cubicBezTo>
                <a:cubicBezTo>
                  <a:pt x="8099" y="2963"/>
                  <a:pt x="5982" y="3575"/>
                  <a:pt x="4245" y="4856"/>
                </a:cubicBezTo>
                <a:cubicBezTo>
                  <a:pt x="1" y="7964"/>
                  <a:pt x="3799" y="11629"/>
                  <a:pt x="6695" y="13689"/>
                </a:cubicBezTo>
                <a:cubicBezTo>
                  <a:pt x="11196" y="16875"/>
                  <a:pt x="15852" y="20172"/>
                  <a:pt x="20586" y="23024"/>
                </a:cubicBezTo>
                <a:cubicBezTo>
                  <a:pt x="23137" y="24561"/>
                  <a:pt x="26579" y="26087"/>
                  <a:pt x="29542" y="26600"/>
                </a:cubicBezTo>
                <a:cubicBezTo>
                  <a:pt x="29998" y="26678"/>
                  <a:pt x="30445" y="26715"/>
                  <a:pt x="30882" y="26715"/>
                </a:cubicBezTo>
                <a:cubicBezTo>
                  <a:pt x="34675" y="26715"/>
                  <a:pt x="37592" y="23854"/>
                  <a:pt x="37473" y="19738"/>
                </a:cubicBezTo>
                <a:cubicBezTo>
                  <a:pt x="37339" y="15305"/>
                  <a:pt x="34175" y="12498"/>
                  <a:pt x="31268" y="9624"/>
                </a:cubicBezTo>
                <a:cubicBezTo>
                  <a:pt x="29196" y="7585"/>
                  <a:pt x="28428" y="5179"/>
                  <a:pt x="26679" y="2929"/>
                </a:cubicBezTo>
                <a:cubicBezTo>
                  <a:pt x="25587" y="1526"/>
                  <a:pt x="24061" y="367"/>
                  <a:pt x="22301" y="66"/>
                </a:cubicBezTo>
                <a:cubicBezTo>
                  <a:pt x="22027" y="21"/>
                  <a:pt x="21747" y="0"/>
                  <a:pt x="21465"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60"/>
          <p:cNvGrpSpPr/>
          <p:nvPr/>
        </p:nvGrpSpPr>
        <p:grpSpPr>
          <a:xfrm rot="-5615674">
            <a:off x="4979843" y="1375333"/>
            <a:ext cx="341598" cy="312421"/>
            <a:chOff x="5177300" y="2314950"/>
            <a:chExt cx="341575" cy="312400"/>
          </a:xfrm>
        </p:grpSpPr>
        <p:sp>
          <p:nvSpPr>
            <p:cNvPr id="1351" name="Google Shape;1351;p6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rot="5400000">
            <a:off x="1154340" y="2519432"/>
            <a:ext cx="341575" cy="312400"/>
            <a:chOff x="5177300" y="2314950"/>
            <a:chExt cx="341575" cy="312400"/>
          </a:xfrm>
        </p:grpSpPr>
        <p:sp>
          <p:nvSpPr>
            <p:cNvPr id="1357" name="Google Shape;1357;p60"/>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0"/>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0"/>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24"/>
        <p:cNvGrpSpPr/>
        <p:nvPr/>
      </p:nvGrpSpPr>
      <p:grpSpPr>
        <a:xfrm>
          <a:off x="0" y="0"/>
          <a:ext cx="0" cy="0"/>
          <a:chOff x="0" y="0"/>
          <a:chExt cx="0" cy="0"/>
        </a:xfrm>
      </p:grpSpPr>
      <p:sp>
        <p:nvSpPr>
          <p:cNvPr id="1425" name="Google Shape;1425;p65"/>
          <p:cNvSpPr txBox="1">
            <a:spLocks noGrp="1"/>
          </p:cNvSpPr>
          <p:nvPr>
            <p:ph type="subTitle" idx="1"/>
          </p:nvPr>
        </p:nvSpPr>
        <p:spPr>
          <a:xfrm>
            <a:off x="1375221" y="4453380"/>
            <a:ext cx="62727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Please keep this slide for attribution</a:t>
            </a:r>
            <a:endParaRPr sz="1200">
              <a:solidFill>
                <a:schemeClr val="dk1"/>
              </a:solidFill>
              <a:latin typeface="Nunito"/>
              <a:ea typeface="Nunito"/>
              <a:cs typeface="Nunito"/>
              <a:sym typeface="Nunito"/>
            </a:endParaRPr>
          </a:p>
        </p:txBody>
      </p:sp>
      <p:sp>
        <p:nvSpPr>
          <p:cNvPr id="1427" name="Google Shape;1427;p65"/>
          <p:cNvSpPr txBox="1">
            <a:spLocks noGrp="1"/>
          </p:cNvSpPr>
          <p:nvPr>
            <p:ph type="title"/>
          </p:nvPr>
        </p:nvSpPr>
        <p:spPr>
          <a:xfrm>
            <a:off x="1453896" y="938980"/>
            <a:ext cx="627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Thanks!</a:t>
            </a:r>
            <a:endParaRPr sz="9600"/>
          </a:p>
        </p:txBody>
      </p:sp>
      <p:sp>
        <p:nvSpPr>
          <p:cNvPr id="4" name="Rectangle 3">
            <a:extLst>
              <a:ext uri="{FF2B5EF4-FFF2-40B4-BE49-F238E27FC236}">
                <a16:creationId xmlns:a16="http://schemas.microsoft.com/office/drawing/2014/main" id="{1DDBEFA0-72D9-5FD4-4DAD-ABEC8DAD59EF}"/>
              </a:ext>
            </a:extLst>
          </p:cNvPr>
          <p:cNvSpPr/>
          <p:nvPr/>
        </p:nvSpPr>
        <p:spPr>
          <a:xfrm>
            <a:off x="1963812" y="3663737"/>
            <a:ext cx="5259334" cy="1184424"/>
          </a:xfrm>
          <a:prstGeom prst="rect">
            <a:avLst/>
          </a:prstGeom>
          <a:solidFill>
            <a:schemeClr val="accent4"/>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6"/>
          <p:cNvSpPr txBox="1"/>
          <p:nvPr/>
        </p:nvSpPr>
        <p:spPr>
          <a:xfrm>
            <a:off x="1128950" y="2013775"/>
            <a:ext cx="245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595959"/>
                </a:solidFill>
                <a:latin typeface="Nunito"/>
                <a:ea typeface="Nunito"/>
                <a:cs typeface="Nunito"/>
                <a:sym typeface="Nunito"/>
              </a:rPr>
              <a:t>Overview and objectives of our project</a:t>
            </a:r>
            <a:endParaRPr sz="1600">
              <a:solidFill>
                <a:srgbClr val="595959"/>
              </a:solidFill>
              <a:latin typeface="Nunito"/>
              <a:ea typeface="Nunito"/>
              <a:cs typeface="Nunito"/>
              <a:sym typeface="Nunito"/>
            </a:endParaRPr>
          </a:p>
        </p:txBody>
      </p:sp>
      <p:sp>
        <p:nvSpPr>
          <p:cNvPr id="747" name="Google Shape;747;p36"/>
          <p:cNvSpPr txBox="1"/>
          <p:nvPr/>
        </p:nvSpPr>
        <p:spPr>
          <a:xfrm>
            <a:off x="5556850" y="2013264"/>
            <a:ext cx="322031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595959"/>
                </a:solidFill>
                <a:latin typeface="Nunito"/>
                <a:ea typeface="Nunito"/>
                <a:cs typeface="Nunito"/>
                <a:sym typeface="Nunito"/>
              </a:rPr>
              <a:t>Choices to achieve the best performance and user experience</a:t>
            </a:r>
            <a:endParaRPr sz="1600">
              <a:solidFill>
                <a:srgbClr val="595959"/>
              </a:solidFill>
              <a:latin typeface="Nunito"/>
              <a:ea typeface="Nunito"/>
              <a:cs typeface="Nunito"/>
              <a:sym typeface="Nunito"/>
            </a:endParaRPr>
          </a:p>
        </p:txBody>
      </p:sp>
      <p:sp>
        <p:nvSpPr>
          <p:cNvPr id="748" name="Google Shape;748;p36"/>
          <p:cNvSpPr txBox="1"/>
          <p:nvPr/>
        </p:nvSpPr>
        <p:spPr>
          <a:xfrm>
            <a:off x="1128950" y="3780481"/>
            <a:ext cx="245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595959"/>
                </a:solidFill>
                <a:latin typeface="Nunito"/>
                <a:ea typeface="Nunito"/>
                <a:cs typeface="Nunito"/>
                <a:sym typeface="Nunito"/>
              </a:rPr>
              <a:t>A brief preview of how our app looks</a:t>
            </a:r>
            <a:endParaRPr sz="1600">
              <a:solidFill>
                <a:srgbClr val="595959"/>
              </a:solidFill>
              <a:latin typeface="Nunito"/>
              <a:ea typeface="Nunito"/>
              <a:cs typeface="Nunito"/>
              <a:sym typeface="Nunito"/>
            </a:endParaRPr>
          </a:p>
        </p:txBody>
      </p:sp>
      <p:sp>
        <p:nvSpPr>
          <p:cNvPr id="749" name="Google Shape;749;p36"/>
          <p:cNvSpPr txBox="1"/>
          <p:nvPr/>
        </p:nvSpPr>
        <p:spPr>
          <a:xfrm>
            <a:off x="5556850" y="3780479"/>
            <a:ext cx="2783214"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595959"/>
                </a:solidFill>
                <a:latin typeface="Nunito"/>
                <a:ea typeface="Nunito"/>
                <a:cs typeface="Nunito"/>
                <a:sym typeface="Nunito"/>
              </a:rPr>
              <a:t>Challenges and interesting aspects of our project</a:t>
            </a:r>
            <a:endParaRPr sz="1600">
              <a:solidFill>
                <a:srgbClr val="595959"/>
              </a:solidFill>
              <a:latin typeface="Nunito"/>
              <a:ea typeface="Nunito"/>
              <a:cs typeface="Nunito"/>
              <a:sym typeface="Nunito"/>
            </a:endParaRPr>
          </a:p>
        </p:txBody>
      </p:sp>
      <p:sp>
        <p:nvSpPr>
          <p:cNvPr id="750" name="Google Shape;750;p36"/>
          <p:cNvSpPr/>
          <p:nvPr/>
        </p:nvSpPr>
        <p:spPr>
          <a:xfrm rot="-3599922">
            <a:off x="3950283" y="1149995"/>
            <a:ext cx="1300997" cy="1590104"/>
          </a:xfrm>
          <a:custGeom>
            <a:avLst/>
            <a:gdLst/>
            <a:ahLst/>
            <a:cxnLst/>
            <a:rect l="l" t="t" r="r" b="b"/>
            <a:pathLst>
              <a:path w="38009" h="31951" extrusionOk="0">
                <a:moveTo>
                  <a:pt x="13242" y="0"/>
                </a:moveTo>
                <a:cubicBezTo>
                  <a:pt x="6941" y="0"/>
                  <a:pt x="1" y="5675"/>
                  <a:pt x="1528" y="12202"/>
                </a:cubicBezTo>
                <a:lnTo>
                  <a:pt x="4012" y="17170"/>
                </a:lnTo>
                <a:cubicBezTo>
                  <a:pt x="7276" y="21581"/>
                  <a:pt x="2698" y="27584"/>
                  <a:pt x="8813" y="30637"/>
                </a:cubicBezTo>
                <a:cubicBezTo>
                  <a:pt x="10646" y="31548"/>
                  <a:pt x="13001" y="31951"/>
                  <a:pt x="15538" y="31951"/>
                </a:cubicBezTo>
                <a:cubicBezTo>
                  <a:pt x="21650" y="31951"/>
                  <a:pt x="28822" y="29614"/>
                  <a:pt x="32317" y="26426"/>
                </a:cubicBezTo>
                <a:cubicBezTo>
                  <a:pt x="34779" y="24187"/>
                  <a:pt x="38009" y="20155"/>
                  <a:pt x="37162" y="16479"/>
                </a:cubicBezTo>
                <a:cubicBezTo>
                  <a:pt x="36561" y="13928"/>
                  <a:pt x="33921" y="12803"/>
                  <a:pt x="31604" y="12034"/>
                </a:cubicBezTo>
                <a:cubicBezTo>
                  <a:pt x="28752" y="11088"/>
                  <a:pt x="25923" y="11288"/>
                  <a:pt x="23695" y="9094"/>
                </a:cubicBezTo>
                <a:cubicBezTo>
                  <a:pt x="22258" y="7679"/>
                  <a:pt x="21768" y="6042"/>
                  <a:pt x="20788" y="4315"/>
                </a:cubicBezTo>
                <a:cubicBezTo>
                  <a:pt x="19057" y="1269"/>
                  <a:pt x="16221" y="0"/>
                  <a:pt x="13242" y="0"/>
                </a:cubicBezTo>
                <a:close/>
              </a:path>
            </a:pathLst>
          </a:custGeom>
          <a:solidFill>
            <a:srgbClr val="FFFFFF">
              <a:alpha val="4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rot="7200071">
            <a:off x="3934121" y="3099377"/>
            <a:ext cx="1243610" cy="1587964"/>
          </a:xfrm>
          <a:custGeom>
            <a:avLst/>
            <a:gdLst/>
            <a:ahLst/>
            <a:cxnLst/>
            <a:rect l="l" t="t" r="r" b="b"/>
            <a:pathLst>
              <a:path w="38009" h="31951" extrusionOk="0">
                <a:moveTo>
                  <a:pt x="13242" y="0"/>
                </a:moveTo>
                <a:cubicBezTo>
                  <a:pt x="6941" y="0"/>
                  <a:pt x="1" y="5675"/>
                  <a:pt x="1528" y="12202"/>
                </a:cubicBezTo>
                <a:lnTo>
                  <a:pt x="4012" y="17170"/>
                </a:lnTo>
                <a:cubicBezTo>
                  <a:pt x="7276" y="21581"/>
                  <a:pt x="2698" y="27584"/>
                  <a:pt x="8813" y="30637"/>
                </a:cubicBezTo>
                <a:cubicBezTo>
                  <a:pt x="10646" y="31548"/>
                  <a:pt x="13001" y="31951"/>
                  <a:pt x="15538" y="31951"/>
                </a:cubicBezTo>
                <a:cubicBezTo>
                  <a:pt x="21650" y="31951"/>
                  <a:pt x="28822" y="29614"/>
                  <a:pt x="32317" y="26426"/>
                </a:cubicBezTo>
                <a:cubicBezTo>
                  <a:pt x="34779" y="24187"/>
                  <a:pt x="38009" y="20155"/>
                  <a:pt x="37162" y="16479"/>
                </a:cubicBezTo>
                <a:cubicBezTo>
                  <a:pt x="36561" y="13928"/>
                  <a:pt x="33921" y="12803"/>
                  <a:pt x="31604" y="12034"/>
                </a:cubicBezTo>
                <a:cubicBezTo>
                  <a:pt x="28752" y="11088"/>
                  <a:pt x="25923" y="11288"/>
                  <a:pt x="23695" y="9094"/>
                </a:cubicBezTo>
                <a:cubicBezTo>
                  <a:pt x="22258" y="7679"/>
                  <a:pt x="21768" y="6042"/>
                  <a:pt x="20788" y="4315"/>
                </a:cubicBezTo>
                <a:cubicBezTo>
                  <a:pt x="19057" y="1269"/>
                  <a:pt x="16221" y="0"/>
                  <a:pt x="13242" y="0"/>
                </a:cubicBezTo>
                <a:close/>
              </a:path>
            </a:pathLst>
          </a:custGeom>
          <a:solidFill>
            <a:srgbClr val="FFFFFF">
              <a:alpha val="4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txBox="1"/>
          <p:nvPr/>
        </p:nvSpPr>
        <p:spPr>
          <a:xfrm>
            <a:off x="1128950" y="1641850"/>
            <a:ext cx="2458200" cy="36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Nunito"/>
                <a:ea typeface="Nunito"/>
                <a:cs typeface="Nunito"/>
                <a:sym typeface="Nunito"/>
              </a:rPr>
              <a:t>About Project</a:t>
            </a:r>
            <a:endParaRPr sz="1800" b="1">
              <a:solidFill>
                <a:schemeClr val="accent3"/>
              </a:solidFill>
              <a:latin typeface="Nunito"/>
              <a:ea typeface="Nunito"/>
              <a:cs typeface="Nunito"/>
              <a:sym typeface="Nunito"/>
            </a:endParaRPr>
          </a:p>
        </p:txBody>
      </p:sp>
      <p:sp>
        <p:nvSpPr>
          <p:cNvPr id="753" name="Google Shape;753;p36"/>
          <p:cNvSpPr txBox="1"/>
          <p:nvPr/>
        </p:nvSpPr>
        <p:spPr>
          <a:xfrm>
            <a:off x="1128950" y="3409050"/>
            <a:ext cx="2458200" cy="36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Nunito"/>
                <a:ea typeface="Nunito"/>
                <a:cs typeface="Nunito"/>
                <a:sym typeface="Nunito"/>
              </a:rPr>
              <a:t>Preview of App</a:t>
            </a:r>
            <a:endParaRPr sz="1800" b="1">
              <a:solidFill>
                <a:schemeClr val="accent3"/>
              </a:solidFill>
              <a:latin typeface="Nunito"/>
              <a:ea typeface="Nunito"/>
              <a:cs typeface="Nunito"/>
              <a:sym typeface="Nunito"/>
            </a:endParaRPr>
          </a:p>
        </p:txBody>
      </p:sp>
      <p:sp>
        <p:nvSpPr>
          <p:cNvPr id="754" name="Google Shape;754;p36"/>
          <p:cNvSpPr txBox="1"/>
          <p:nvPr/>
        </p:nvSpPr>
        <p:spPr>
          <a:xfrm>
            <a:off x="5556850" y="1641850"/>
            <a:ext cx="24582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Nunito"/>
                <a:ea typeface="Nunito"/>
                <a:cs typeface="Nunito"/>
                <a:sym typeface="Nunito"/>
              </a:rPr>
              <a:t>Architecture/Design</a:t>
            </a:r>
            <a:endParaRPr sz="1800" b="1">
              <a:solidFill>
                <a:schemeClr val="accent3"/>
              </a:solidFill>
              <a:latin typeface="Nunito"/>
              <a:ea typeface="Nunito"/>
              <a:cs typeface="Nunito"/>
              <a:sym typeface="Nunito"/>
            </a:endParaRPr>
          </a:p>
        </p:txBody>
      </p:sp>
      <p:sp>
        <p:nvSpPr>
          <p:cNvPr id="755" name="Google Shape;755;p36"/>
          <p:cNvSpPr txBox="1"/>
          <p:nvPr/>
        </p:nvSpPr>
        <p:spPr>
          <a:xfrm>
            <a:off x="5556849" y="3408950"/>
            <a:ext cx="2839727"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Nunito"/>
                <a:ea typeface="Nunito"/>
                <a:cs typeface="Nunito"/>
                <a:sym typeface="Nunito"/>
              </a:rPr>
              <a:t>Highlighting Features</a:t>
            </a:r>
            <a:endParaRPr sz="1800" b="1">
              <a:solidFill>
                <a:schemeClr val="accent3"/>
              </a:solidFill>
              <a:latin typeface="Nunito"/>
              <a:ea typeface="Nunito"/>
              <a:cs typeface="Nunito"/>
              <a:sym typeface="Nunito"/>
            </a:endParaRPr>
          </a:p>
        </p:txBody>
      </p:sp>
      <p:grpSp>
        <p:nvGrpSpPr>
          <p:cNvPr id="756" name="Google Shape;756;p36"/>
          <p:cNvGrpSpPr/>
          <p:nvPr/>
        </p:nvGrpSpPr>
        <p:grpSpPr>
          <a:xfrm>
            <a:off x="4750141" y="1896607"/>
            <a:ext cx="280337" cy="278801"/>
            <a:chOff x="-6329100" y="3632100"/>
            <a:chExt cx="293025" cy="291450"/>
          </a:xfrm>
        </p:grpSpPr>
        <p:sp>
          <p:nvSpPr>
            <p:cNvPr id="757" name="Google Shape;757;p3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58" name="Google Shape;758;p3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59" name="Google Shape;759;p3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760" name="Google Shape;760;p36"/>
          <p:cNvGrpSpPr/>
          <p:nvPr/>
        </p:nvGrpSpPr>
        <p:grpSpPr>
          <a:xfrm>
            <a:off x="4102079" y="3697469"/>
            <a:ext cx="281102" cy="278801"/>
            <a:chOff x="-2310650" y="3958175"/>
            <a:chExt cx="293825" cy="291450"/>
          </a:xfrm>
        </p:grpSpPr>
        <p:sp>
          <p:nvSpPr>
            <p:cNvPr id="761" name="Google Shape;761;p3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2" name="Google Shape;762;p3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763" name="Google Shape;763;p36"/>
          <p:cNvGrpSpPr/>
          <p:nvPr/>
        </p:nvGrpSpPr>
        <p:grpSpPr>
          <a:xfrm>
            <a:off x="4742607" y="3697469"/>
            <a:ext cx="295405" cy="278801"/>
            <a:chOff x="-1960150" y="3956600"/>
            <a:chExt cx="308775" cy="291450"/>
          </a:xfrm>
        </p:grpSpPr>
        <p:sp>
          <p:nvSpPr>
            <p:cNvPr id="764" name="Google Shape;764;p3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5" name="Google Shape;765;p3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766" name="Google Shape;766;p36"/>
          <p:cNvGrpSpPr/>
          <p:nvPr/>
        </p:nvGrpSpPr>
        <p:grpSpPr>
          <a:xfrm>
            <a:off x="4100584" y="1896045"/>
            <a:ext cx="284092" cy="279925"/>
            <a:chOff x="-5254775" y="3631325"/>
            <a:chExt cx="296950" cy="292625"/>
          </a:xfrm>
        </p:grpSpPr>
        <p:sp>
          <p:nvSpPr>
            <p:cNvPr id="767" name="Google Shape;767;p3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8" name="Google Shape;768;p3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69" name="Google Shape;769;p3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0" name="Google Shape;770;p3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1" name="Google Shape;771;p3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2" name="Google Shape;772;p3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773" name="Google Shape;773;p3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774" name="Google Shape;774;p36"/>
          <p:cNvSpPr txBox="1">
            <a:spLocks noGrp="1"/>
          </p:cNvSpPr>
          <p:nvPr>
            <p:ph type="title"/>
          </p:nvPr>
        </p:nvSpPr>
        <p:spPr>
          <a:xfrm>
            <a:off x="2240350" y="272070"/>
            <a:ext cx="4663200" cy="7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75" name="Google Shape;775;p36"/>
          <p:cNvSpPr txBox="1">
            <a:spLocks noGrp="1"/>
          </p:cNvSpPr>
          <p:nvPr>
            <p:ph type="title" idx="9"/>
          </p:nvPr>
        </p:nvSpPr>
        <p:spPr>
          <a:xfrm>
            <a:off x="2908480" y="1264136"/>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01</a:t>
            </a:r>
            <a:endParaRPr>
              <a:latin typeface="Caveat"/>
              <a:ea typeface="Caveat"/>
              <a:cs typeface="Caveat"/>
              <a:sym typeface="Caveat"/>
            </a:endParaRPr>
          </a:p>
        </p:txBody>
      </p:sp>
      <p:sp>
        <p:nvSpPr>
          <p:cNvPr id="776" name="Google Shape;776;p36"/>
          <p:cNvSpPr txBox="1">
            <a:spLocks noGrp="1"/>
          </p:cNvSpPr>
          <p:nvPr>
            <p:ph type="title" idx="13"/>
          </p:nvPr>
        </p:nvSpPr>
        <p:spPr>
          <a:xfrm>
            <a:off x="5434490" y="1264136"/>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02</a:t>
            </a:r>
            <a:endParaRPr>
              <a:latin typeface="Caveat"/>
              <a:ea typeface="Caveat"/>
              <a:cs typeface="Caveat"/>
              <a:sym typeface="Caveat"/>
            </a:endParaRPr>
          </a:p>
        </p:txBody>
      </p:sp>
      <p:sp>
        <p:nvSpPr>
          <p:cNvPr id="777" name="Google Shape;777;p36"/>
          <p:cNvSpPr txBox="1">
            <a:spLocks noGrp="1"/>
          </p:cNvSpPr>
          <p:nvPr>
            <p:ph type="title" idx="14"/>
          </p:nvPr>
        </p:nvSpPr>
        <p:spPr>
          <a:xfrm>
            <a:off x="2911457" y="3031549"/>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03</a:t>
            </a:r>
            <a:endParaRPr>
              <a:latin typeface="Caveat"/>
              <a:ea typeface="Caveat"/>
              <a:cs typeface="Caveat"/>
              <a:sym typeface="Caveat"/>
            </a:endParaRPr>
          </a:p>
        </p:txBody>
      </p:sp>
      <p:sp>
        <p:nvSpPr>
          <p:cNvPr id="778" name="Google Shape;778;p36"/>
          <p:cNvSpPr txBox="1">
            <a:spLocks noGrp="1"/>
          </p:cNvSpPr>
          <p:nvPr>
            <p:ph type="title" idx="15"/>
          </p:nvPr>
        </p:nvSpPr>
        <p:spPr>
          <a:xfrm>
            <a:off x="5434490" y="3031549"/>
            <a:ext cx="722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veat"/>
                <a:ea typeface="Caveat"/>
                <a:cs typeface="Caveat"/>
                <a:sym typeface="Caveat"/>
              </a:rPr>
              <a:t>04</a:t>
            </a:r>
            <a:endParaRPr>
              <a:latin typeface="Caveat"/>
              <a:ea typeface="Caveat"/>
              <a:cs typeface="Caveat"/>
              <a:sym typeface="Caveat"/>
            </a:endParaRPr>
          </a:p>
        </p:txBody>
      </p:sp>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7"/>
          <p:cNvSpPr txBox="1">
            <a:spLocks noGrp="1"/>
          </p:cNvSpPr>
          <p:nvPr>
            <p:ph type="title"/>
          </p:nvPr>
        </p:nvSpPr>
        <p:spPr>
          <a:xfrm>
            <a:off x="2377499" y="1485133"/>
            <a:ext cx="4389000" cy="22596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7200"/>
              <a:t>About Project</a:t>
            </a:r>
          </a:p>
        </p:txBody>
      </p:sp>
      <p:cxnSp>
        <p:nvCxnSpPr>
          <p:cNvPr id="784" name="Google Shape;784;p37"/>
          <p:cNvCxnSpPr/>
          <p:nvPr/>
        </p:nvCxnSpPr>
        <p:spPr>
          <a:xfrm rot="10800000">
            <a:off x="3724800" y="4047830"/>
            <a:ext cx="1694400" cy="0"/>
          </a:xfrm>
          <a:prstGeom prst="straightConnector1">
            <a:avLst/>
          </a:prstGeom>
          <a:noFill/>
          <a:ln w="19050" cap="flat" cmpd="sng">
            <a:solidFill>
              <a:srgbClr val="DF665D"/>
            </a:solidFill>
            <a:prstDash val="dot"/>
            <a:round/>
            <a:headEnd type="none" w="med" len="med"/>
            <a:tailEnd type="none" w="med" len="med"/>
          </a:ln>
        </p:spPr>
      </p:cxn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1" name="Google Shape;791;p38"/>
          <p:cNvSpPr txBox="1">
            <a:spLocks noGrp="1"/>
          </p:cNvSpPr>
          <p:nvPr>
            <p:ph type="subTitle" idx="1"/>
          </p:nvPr>
        </p:nvSpPr>
        <p:spPr>
          <a:xfrm>
            <a:off x="1198762" y="1104644"/>
            <a:ext cx="6373500" cy="3172784"/>
          </a:xfrm>
          <a:prstGeom prst="rect">
            <a:avLst/>
          </a:prstGeom>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IN" b="0" i="0">
                <a:solidFill>
                  <a:srgbClr val="1F2328"/>
                </a:solidFill>
                <a:effectLst/>
                <a:latin typeface="-apple-system"/>
              </a:rPr>
              <a:t>A cross-platform application designed for users who want to create delicious meals using the ingredients they have on hand. The app leverages the power of Large Language Models (LLMs) and image recognition technology to identify edible ingredients from images provided by the user and then recommends detailed recipes based on these ingredients.</a:t>
            </a:r>
          </a:p>
          <a:p>
            <a:pPr marL="285750" indent="-285750" algn="just">
              <a:buFont typeface="Arial" panose="020B0604020202020204" pitchFamily="34" charset="0"/>
              <a:buChar char="•"/>
            </a:pPr>
            <a:r>
              <a:rPr lang="en-IN">
                <a:solidFill>
                  <a:srgbClr val="1F2328"/>
                </a:solidFill>
                <a:latin typeface="-apple-system"/>
              </a:rPr>
              <a:t>After carefully evaluating numerous available APIs and techniques, we opted for the Google Vision API to identify edible ingredients within images. And for generating valid recipes, we are leveraging the cutting-edge technology of Generative AI.</a:t>
            </a:r>
            <a:endParaRPr lang="en-IN"/>
          </a:p>
        </p:txBody>
      </p:sp>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39" descr="Free Images : building, monument, asia, landmark, modern, place of ..."/>
          <p:cNvPicPr preferRelativeResize="0"/>
          <p:nvPr/>
        </p:nvPicPr>
        <p:blipFill>
          <a:blip r:embed="rId3">
            <a:extLst>
              <a:ext uri="{837473B0-CC2E-450A-ABE3-18F120FF3D39}">
                <a1611:picAttrSrcUrl xmlns:a1611="http://schemas.microsoft.com/office/drawing/2016/11/main" r:id="rId4"/>
              </a:ext>
            </a:extLst>
          </a:blip>
          <a:srcRect t="7867" b="7867"/>
          <a:stretch/>
        </p:blipFill>
        <p:spPr>
          <a:xfrm>
            <a:off x="909275" y="722425"/>
            <a:ext cx="2926200" cy="3698700"/>
          </a:xfrm>
          <a:prstGeom prst="roundRect">
            <a:avLst>
              <a:gd name="adj" fmla="val 16667"/>
            </a:avLst>
          </a:prstGeom>
          <a:noFill/>
          <a:ln>
            <a:noFill/>
          </a:ln>
        </p:spPr>
      </p:pic>
      <p:cxnSp>
        <p:nvCxnSpPr>
          <p:cNvPr id="797" name="Google Shape;797;p39"/>
          <p:cNvCxnSpPr/>
          <p:nvPr/>
        </p:nvCxnSpPr>
        <p:spPr>
          <a:xfrm rot="10800000">
            <a:off x="4616285" y="2549128"/>
            <a:ext cx="1694400" cy="0"/>
          </a:xfrm>
          <a:prstGeom prst="straightConnector1">
            <a:avLst/>
          </a:prstGeom>
          <a:noFill/>
          <a:ln w="19050" cap="flat" cmpd="sng">
            <a:solidFill>
              <a:srgbClr val="DF665D"/>
            </a:solidFill>
            <a:prstDash val="dot"/>
            <a:round/>
            <a:headEnd type="none" w="med" len="med"/>
            <a:tailEnd type="none" w="med" len="med"/>
          </a:ln>
        </p:spPr>
      </p:cxnSp>
      <p:grpSp>
        <p:nvGrpSpPr>
          <p:cNvPr id="798" name="Google Shape;798;p39"/>
          <p:cNvGrpSpPr/>
          <p:nvPr/>
        </p:nvGrpSpPr>
        <p:grpSpPr>
          <a:xfrm rot="-1894042">
            <a:off x="3250153" y="3886454"/>
            <a:ext cx="750681" cy="648951"/>
            <a:chOff x="5177300" y="2314950"/>
            <a:chExt cx="341575" cy="312400"/>
          </a:xfrm>
        </p:grpSpPr>
        <p:sp>
          <p:nvSpPr>
            <p:cNvPr id="799" name="Google Shape;799;p3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9"/>
          <p:cNvGrpSpPr/>
          <p:nvPr/>
        </p:nvGrpSpPr>
        <p:grpSpPr>
          <a:xfrm rot="10671461">
            <a:off x="685754" y="537630"/>
            <a:ext cx="747444" cy="646107"/>
            <a:chOff x="5177300" y="2314950"/>
            <a:chExt cx="341575" cy="312400"/>
          </a:xfrm>
        </p:grpSpPr>
        <p:sp>
          <p:nvSpPr>
            <p:cNvPr id="805" name="Google Shape;805;p3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DF6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39"/>
          <p:cNvSpPr txBox="1">
            <a:spLocks noGrp="1"/>
          </p:cNvSpPr>
          <p:nvPr>
            <p:ph type="title"/>
          </p:nvPr>
        </p:nvSpPr>
        <p:spPr>
          <a:xfrm>
            <a:off x="4507991" y="1336990"/>
            <a:ext cx="4498800" cy="9916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Architecture</a:t>
            </a:r>
            <a:endParaRPr dirty="0"/>
          </a:p>
        </p:txBody>
      </p:sp>
      <p:sp>
        <p:nvSpPr>
          <p:cNvPr id="814" name="Google Shape;814;p39"/>
          <p:cNvSpPr txBox="1">
            <a:spLocks noGrp="1"/>
          </p:cNvSpPr>
          <p:nvPr>
            <p:ph type="subTitle" idx="4"/>
          </p:nvPr>
        </p:nvSpPr>
        <p:spPr>
          <a:xfrm>
            <a:off x="4507991" y="2990087"/>
            <a:ext cx="4077549" cy="1180599"/>
          </a:xfrm>
          <a:prstGeom prst="rect">
            <a:avLst/>
          </a:prstGeom>
        </p:spPr>
        <p:txBody>
          <a:bodyPr spcFirstLastPara="1" wrap="square" lIns="91425" tIns="91425" rIns="91425" bIns="91425" anchor="t" anchorCtr="0">
            <a:noAutofit/>
          </a:bodyPr>
          <a:lstStyle/>
          <a:p>
            <a:pPr algn="just"/>
            <a:r>
              <a:rPr lang="en" sz="1600">
                <a:solidFill>
                  <a:schemeClr val="dk1"/>
                </a:solidFill>
              </a:rPr>
              <a:t>The basic design and architecture, that we used to </a:t>
            </a:r>
            <a:r>
              <a:rPr lang="en-IN" sz="1600">
                <a:solidFill>
                  <a:schemeClr val="dk1"/>
                </a:solidFill>
              </a:rPr>
              <a:t>ensure robust performance and seamless user experiences across diverse devices and platforms.</a:t>
            </a:r>
            <a:endParaRPr/>
          </a:p>
        </p:txBody>
      </p:sp>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pSp>
        <p:nvGrpSpPr>
          <p:cNvPr id="831" name="Google Shape;831;p41"/>
          <p:cNvGrpSpPr/>
          <p:nvPr/>
        </p:nvGrpSpPr>
        <p:grpSpPr>
          <a:xfrm rot="-5400000">
            <a:off x="2942393" y="1307830"/>
            <a:ext cx="557997" cy="510337"/>
            <a:chOff x="5177300" y="2314950"/>
            <a:chExt cx="341575" cy="312400"/>
          </a:xfrm>
        </p:grpSpPr>
        <p:sp>
          <p:nvSpPr>
            <p:cNvPr id="832" name="Google Shape;832;p4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1"/>
          <p:cNvGrpSpPr/>
          <p:nvPr/>
        </p:nvGrpSpPr>
        <p:grpSpPr>
          <a:xfrm rot="5400000">
            <a:off x="358368" y="3803330"/>
            <a:ext cx="557997" cy="510337"/>
            <a:chOff x="5177300" y="2314950"/>
            <a:chExt cx="341575" cy="312400"/>
          </a:xfrm>
        </p:grpSpPr>
        <p:sp>
          <p:nvSpPr>
            <p:cNvPr id="838" name="Google Shape;838;p4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descr="Smart Phone with solid fill">
            <a:extLst>
              <a:ext uri="{FF2B5EF4-FFF2-40B4-BE49-F238E27FC236}">
                <a16:creationId xmlns:a16="http://schemas.microsoft.com/office/drawing/2014/main" id="{B2E5C8BD-7A37-1FCF-262C-8BAE25161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858" y="1104357"/>
            <a:ext cx="1003995" cy="1003995"/>
          </a:xfrm>
          <a:prstGeom prst="rect">
            <a:avLst/>
          </a:prstGeom>
        </p:spPr>
      </p:pic>
      <p:pic>
        <p:nvPicPr>
          <p:cNvPr id="7" name="Graphic 6" descr="Server with solid fill">
            <a:extLst>
              <a:ext uri="{FF2B5EF4-FFF2-40B4-BE49-F238E27FC236}">
                <a16:creationId xmlns:a16="http://schemas.microsoft.com/office/drawing/2014/main" id="{C1F618B7-5CE7-E75F-A04C-CAF7CDFDCE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2885" y="1193952"/>
            <a:ext cx="914400" cy="914400"/>
          </a:xfrm>
          <a:prstGeom prst="rect">
            <a:avLst/>
          </a:prstGeom>
        </p:spPr>
      </p:pic>
      <p:pic>
        <p:nvPicPr>
          <p:cNvPr id="15" name="Picture 14">
            <a:extLst>
              <a:ext uri="{FF2B5EF4-FFF2-40B4-BE49-F238E27FC236}">
                <a16:creationId xmlns:a16="http://schemas.microsoft.com/office/drawing/2014/main" id="{27900696-47AE-29E6-B801-4E8A0D41B63C}"/>
              </a:ext>
            </a:extLst>
          </p:cNvPr>
          <p:cNvPicPr>
            <a:picLocks noChangeAspect="1"/>
          </p:cNvPicPr>
          <p:nvPr/>
        </p:nvPicPr>
        <p:blipFill rotWithShape="1">
          <a:blip r:embed="rId7"/>
          <a:srcRect r="75336"/>
          <a:stretch/>
        </p:blipFill>
        <p:spPr>
          <a:xfrm>
            <a:off x="486054" y="3360648"/>
            <a:ext cx="1591491" cy="1240119"/>
          </a:xfrm>
          <a:prstGeom prst="rect">
            <a:avLst/>
          </a:prstGeom>
        </p:spPr>
      </p:pic>
      <p:grpSp>
        <p:nvGrpSpPr>
          <p:cNvPr id="27" name="Group 26">
            <a:extLst>
              <a:ext uri="{FF2B5EF4-FFF2-40B4-BE49-F238E27FC236}">
                <a16:creationId xmlns:a16="http://schemas.microsoft.com/office/drawing/2014/main" id="{8188A6D2-9394-F267-95E6-018A1AFFF38A}"/>
              </a:ext>
            </a:extLst>
          </p:cNvPr>
          <p:cNvGrpSpPr/>
          <p:nvPr/>
        </p:nvGrpSpPr>
        <p:grpSpPr>
          <a:xfrm>
            <a:off x="425084" y="2108352"/>
            <a:ext cx="762865" cy="1101192"/>
            <a:chOff x="977154" y="2108352"/>
            <a:chExt cx="762865" cy="1101192"/>
          </a:xfrm>
        </p:grpSpPr>
        <p:cxnSp>
          <p:nvCxnSpPr>
            <p:cNvPr id="17" name="Straight Arrow Connector 16">
              <a:extLst>
                <a:ext uri="{FF2B5EF4-FFF2-40B4-BE49-F238E27FC236}">
                  <a16:creationId xmlns:a16="http://schemas.microsoft.com/office/drawing/2014/main" id="{EE8ABCAA-C560-A02F-1D9A-2E7A96B09628}"/>
                </a:ext>
              </a:extLst>
            </p:cNvPr>
            <p:cNvCxnSpPr/>
            <p:nvPr/>
          </p:nvCxnSpPr>
          <p:spPr>
            <a:xfrm>
              <a:off x="1740019" y="2108352"/>
              <a:ext cx="0" cy="11011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D73BDF01-B924-9E73-9722-D408CF402D64}"/>
                </a:ext>
              </a:extLst>
            </p:cNvPr>
            <p:cNvSpPr txBox="1"/>
            <p:nvPr/>
          </p:nvSpPr>
          <p:spPr>
            <a:xfrm>
              <a:off x="977154" y="2366393"/>
              <a:ext cx="748215" cy="523220"/>
            </a:xfrm>
            <a:prstGeom prst="rect">
              <a:avLst/>
            </a:prstGeom>
            <a:noFill/>
          </p:spPr>
          <p:txBody>
            <a:bodyPr wrap="square" rtlCol="0">
              <a:spAutoFit/>
            </a:bodyPr>
            <a:lstStyle/>
            <a:p>
              <a:r>
                <a:rPr lang="en-US"/>
                <a:t>Image Upload</a:t>
              </a:r>
            </a:p>
          </p:txBody>
        </p:sp>
      </p:grpSp>
      <p:sp>
        <p:nvSpPr>
          <p:cNvPr id="19" name="TextBox 18">
            <a:extLst>
              <a:ext uri="{FF2B5EF4-FFF2-40B4-BE49-F238E27FC236}">
                <a16:creationId xmlns:a16="http://schemas.microsoft.com/office/drawing/2014/main" id="{AE0F7B54-0307-145D-1B42-A30DBF82E42D}"/>
              </a:ext>
            </a:extLst>
          </p:cNvPr>
          <p:cNvSpPr txBox="1"/>
          <p:nvPr/>
        </p:nvSpPr>
        <p:spPr>
          <a:xfrm>
            <a:off x="726589" y="4485517"/>
            <a:ext cx="1040670" cy="307777"/>
          </a:xfrm>
          <a:prstGeom prst="rect">
            <a:avLst/>
          </a:prstGeom>
          <a:noFill/>
        </p:spPr>
        <p:txBody>
          <a:bodyPr wrap="none" rtlCol="0">
            <a:spAutoFit/>
          </a:bodyPr>
          <a:lstStyle/>
          <a:p>
            <a:r>
              <a:rPr lang="en-US" err="1"/>
              <a:t>Cloudinary</a:t>
            </a:r>
            <a:endParaRPr lang="en-US"/>
          </a:p>
        </p:txBody>
      </p:sp>
      <p:grpSp>
        <p:nvGrpSpPr>
          <p:cNvPr id="2" name="Group 1">
            <a:extLst>
              <a:ext uri="{FF2B5EF4-FFF2-40B4-BE49-F238E27FC236}">
                <a16:creationId xmlns:a16="http://schemas.microsoft.com/office/drawing/2014/main" id="{98FB32F5-0A1F-D42B-3587-B2C2407DD3E2}"/>
              </a:ext>
            </a:extLst>
          </p:cNvPr>
          <p:cNvGrpSpPr/>
          <p:nvPr/>
        </p:nvGrpSpPr>
        <p:grpSpPr>
          <a:xfrm>
            <a:off x="6645889" y="1076994"/>
            <a:ext cx="2157963" cy="1529998"/>
            <a:chOff x="6631468" y="1054176"/>
            <a:chExt cx="2157963" cy="1529998"/>
          </a:xfrm>
        </p:grpSpPr>
        <p:pic>
          <p:nvPicPr>
            <p:cNvPr id="21" name="Picture 20">
              <a:extLst>
                <a:ext uri="{FF2B5EF4-FFF2-40B4-BE49-F238E27FC236}">
                  <a16:creationId xmlns:a16="http://schemas.microsoft.com/office/drawing/2014/main" id="{290B08FD-F9E4-A55F-BDDE-981F0A117EA6}"/>
                </a:ext>
              </a:extLst>
            </p:cNvPr>
            <p:cNvPicPr>
              <a:picLocks noChangeAspect="1"/>
            </p:cNvPicPr>
            <p:nvPr/>
          </p:nvPicPr>
          <p:blipFill>
            <a:blip r:embed="rId8"/>
            <a:stretch>
              <a:fillRect/>
            </a:stretch>
          </p:blipFill>
          <p:spPr>
            <a:xfrm>
              <a:off x="7040161" y="1054176"/>
              <a:ext cx="1340578" cy="1193952"/>
            </a:xfrm>
            <a:prstGeom prst="rect">
              <a:avLst/>
            </a:prstGeom>
          </p:spPr>
        </p:pic>
        <p:sp>
          <p:nvSpPr>
            <p:cNvPr id="22" name="TextBox 21">
              <a:extLst>
                <a:ext uri="{FF2B5EF4-FFF2-40B4-BE49-F238E27FC236}">
                  <a16:creationId xmlns:a16="http://schemas.microsoft.com/office/drawing/2014/main" id="{B6862B2E-F442-2999-86EB-915BF60B17C4}"/>
                </a:ext>
              </a:extLst>
            </p:cNvPr>
            <p:cNvSpPr txBox="1"/>
            <p:nvPr/>
          </p:nvSpPr>
          <p:spPr>
            <a:xfrm>
              <a:off x="6631468" y="2276397"/>
              <a:ext cx="2157963" cy="307777"/>
            </a:xfrm>
            <a:prstGeom prst="rect">
              <a:avLst/>
            </a:prstGeom>
            <a:noFill/>
          </p:spPr>
          <p:txBody>
            <a:bodyPr wrap="square" rtlCol="0">
              <a:spAutoFit/>
            </a:bodyPr>
            <a:lstStyle/>
            <a:p>
              <a:r>
                <a:rPr lang="en-US"/>
                <a:t>Google Cloud Vision API</a:t>
              </a:r>
            </a:p>
          </p:txBody>
        </p:sp>
      </p:grpSp>
      <p:cxnSp>
        <p:nvCxnSpPr>
          <p:cNvPr id="24" name="Straight Arrow Connector 23">
            <a:extLst>
              <a:ext uri="{FF2B5EF4-FFF2-40B4-BE49-F238E27FC236}">
                <a16:creationId xmlns:a16="http://schemas.microsoft.com/office/drawing/2014/main" id="{A9F3C6F7-8292-DDED-3354-269FF2E84758}"/>
              </a:ext>
            </a:extLst>
          </p:cNvPr>
          <p:cNvCxnSpPr>
            <a:cxnSpLocks/>
          </p:cNvCxnSpPr>
          <p:nvPr/>
        </p:nvCxnSpPr>
        <p:spPr>
          <a:xfrm>
            <a:off x="1767259" y="1651152"/>
            <a:ext cx="263537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8CB56E6C-0165-8FDB-85A8-BDD4F4577BC6}"/>
              </a:ext>
            </a:extLst>
          </p:cNvPr>
          <p:cNvCxnSpPr>
            <a:cxnSpLocks/>
          </p:cNvCxnSpPr>
          <p:nvPr/>
        </p:nvCxnSpPr>
        <p:spPr>
          <a:xfrm flipV="1">
            <a:off x="1517712" y="2108352"/>
            <a:ext cx="0" cy="11011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04F406BF-5A99-9166-F97E-CDB363528EDA}"/>
              </a:ext>
            </a:extLst>
          </p:cNvPr>
          <p:cNvSpPr txBox="1"/>
          <p:nvPr/>
        </p:nvSpPr>
        <p:spPr>
          <a:xfrm>
            <a:off x="1532363" y="2429858"/>
            <a:ext cx="1090363" cy="307777"/>
          </a:xfrm>
          <a:prstGeom prst="rect">
            <a:avLst/>
          </a:prstGeom>
          <a:noFill/>
        </p:spPr>
        <p:txBody>
          <a:bodyPr wrap="none" rtlCol="0">
            <a:spAutoFit/>
          </a:bodyPr>
          <a:lstStyle/>
          <a:p>
            <a:r>
              <a:rPr lang="en-US"/>
              <a:t>Image URL</a:t>
            </a:r>
          </a:p>
        </p:txBody>
      </p:sp>
      <p:sp>
        <p:nvSpPr>
          <p:cNvPr id="32" name="TextBox 31">
            <a:extLst>
              <a:ext uri="{FF2B5EF4-FFF2-40B4-BE49-F238E27FC236}">
                <a16:creationId xmlns:a16="http://schemas.microsoft.com/office/drawing/2014/main" id="{70FA0E56-1FAC-30DE-EEE2-DDDF65A5CDA9}"/>
              </a:ext>
            </a:extLst>
          </p:cNvPr>
          <p:cNvSpPr txBox="1"/>
          <p:nvPr/>
        </p:nvSpPr>
        <p:spPr>
          <a:xfrm>
            <a:off x="2050304" y="1142286"/>
            <a:ext cx="2270393" cy="461665"/>
          </a:xfrm>
          <a:prstGeom prst="rect">
            <a:avLst/>
          </a:prstGeom>
          <a:noFill/>
        </p:spPr>
        <p:txBody>
          <a:bodyPr wrap="square" rtlCol="0">
            <a:spAutoFit/>
          </a:bodyPr>
          <a:lstStyle/>
          <a:p>
            <a:r>
              <a:rPr lang="en-US" sz="1200"/>
              <a:t>If(image)</a:t>
            </a:r>
            <a:br>
              <a:rPr lang="en-US" sz="1200"/>
            </a:br>
            <a:r>
              <a:rPr lang="en-US" sz="1200"/>
              <a:t>   </a:t>
            </a:r>
            <a:r>
              <a:rPr lang="en-US" sz="1200" err="1"/>
              <a:t>searchQuery</a:t>
            </a:r>
            <a:r>
              <a:rPr lang="en-US" sz="1200"/>
              <a:t> = </a:t>
            </a:r>
            <a:r>
              <a:rPr lang="en-US" sz="1200" err="1"/>
              <a:t>imageURL</a:t>
            </a:r>
            <a:endParaRPr lang="en-US" sz="1200"/>
          </a:p>
        </p:txBody>
      </p:sp>
      <p:sp>
        <p:nvSpPr>
          <p:cNvPr id="33" name="TextBox 32">
            <a:extLst>
              <a:ext uri="{FF2B5EF4-FFF2-40B4-BE49-F238E27FC236}">
                <a16:creationId xmlns:a16="http://schemas.microsoft.com/office/drawing/2014/main" id="{A83DB62A-5C0E-F66C-CDF1-B6C7D8D3E240}"/>
              </a:ext>
            </a:extLst>
          </p:cNvPr>
          <p:cNvSpPr txBox="1"/>
          <p:nvPr/>
        </p:nvSpPr>
        <p:spPr>
          <a:xfrm>
            <a:off x="2052876" y="1732250"/>
            <a:ext cx="2000869" cy="461665"/>
          </a:xfrm>
          <a:prstGeom prst="rect">
            <a:avLst/>
          </a:prstGeom>
          <a:noFill/>
        </p:spPr>
        <p:txBody>
          <a:bodyPr wrap="none" rtlCol="0">
            <a:spAutoFit/>
          </a:bodyPr>
          <a:lstStyle/>
          <a:p>
            <a:r>
              <a:rPr lang="en-US" sz="1200"/>
              <a:t>If(!image) </a:t>
            </a:r>
          </a:p>
          <a:p>
            <a:r>
              <a:rPr lang="en-US" sz="1200"/>
              <a:t>   </a:t>
            </a:r>
            <a:r>
              <a:rPr lang="en-US" sz="1200" err="1"/>
              <a:t>searchQuery</a:t>
            </a:r>
            <a:r>
              <a:rPr lang="en-US" sz="1200"/>
              <a:t> = </a:t>
            </a:r>
            <a:r>
              <a:rPr lang="en-US" sz="1200" err="1"/>
              <a:t>formData</a:t>
            </a:r>
            <a:endParaRPr lang="en-US" sz="1200"/>
          </a:p>
        </p:txBody>
      </p:sp>
      <p:grpSp>
        <p:nvGrpSpPr>
          <p:cNvPr id="34" name="Group 33">
            <a:extLst>
              <a:ext uri="{FF2B5EF4-FFF2-40B4-BE49-F238E27FC236}">
                <a16:creationId xmlns:a16="http://schemas.microsoft.com/office/drawing/2014/main" id="{4444B1DA-33C2-0F2F-B2CD-443C4BBC4152}"/>
              </a:ext>
            </a:extLst>
          </p:cNvPr>
          <p:cNvGrpSpPr/>
          <p:nvPr/>
        </p:nvGrpSpPr>
        <p:grpSpPr>
          <a:xfrm>
            <a:off x="6914611" y="3209544"/>
            <a:ext cx="1766830" cy="1481048"/>
            <a:chOff x="4406380" y="3166949"/>
            <a:chExt cx="1766830" cy="1481048"/>
          </a:xfrm>
        </p:grpSpPr>
        <p:pic>
          <p:nvPicPr>
            <p:cNvPr id="9" name="Graphic 8" descr="Database outline">
              <a:extLst>
                <a:ext uri="{FF2B5EF4-FFF2-40B4-BE49-F238E27FC236}">
                  <a16:creationId xmlns:a16="http://schemas.microsoft.com/office/drawing/2014/main" id="{5A7E5C93-FB8F-E002-C318-6CCE97EB6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2595" y="3166949"/>
              <a:ext cx="914400" cy="914400"/>
            </a:xfrm>
            <a:prstGeom prst="rect">
              <a:avLst/>
            </a:prstGeom>
          </p:spPr>
        </p:pic>
        <p:sp>
          <p:nvSpPr>
            <p:cNvPr id="35" name="TextBox 34">
              <a:extLst>
                <a:ext uri="{FF2B5EF4-FFF2-40B4-BE49-F238E27FC236}">
                  <a16:creationId xmlns:a16="http://schemas.microsoft.com/office/drawing/2014/main" id="{F6801801-DDAB-F4D5-7614-8E6D4CECB1FA}"/>
                </a:ext>
              </a:extLst>
            </p:cNvPr>
            <p:cNvSpPr txBox="1"/>
            <p:nvPr/>
          </p:nvSpPr>
          <p:spPr>
            <a:xfrm>
              <a:off x="4406380" y="4124777"/>
              <a:ext cx="1766830" cy="523220"/>
            </a:xfrm>
            <a:prstGeom prst="rect">
              <a:avLst/>
            </a:prstGeom>
            <a:noFill/>
          </p:spPr>
          <p:txBody>
            <a:bodyPr wrap="none" rtlCol="0">
              <a:spAutoFit/>
            </a:bodyPr>
            <a:lstStyle/>
            <a:p>
              <a:r>
                <a:rPr lang="en-US"/>
                <a:t>MongoDB to store </a:t>
              </a:r>
              <a:br>
                <a:rPr lang="en-US"/>
              </a:br>
              <a:r>
                <a:rPr lang="en-US"/>
                <a:t>state of the Process</a:t>
              </a:r>
            </a:p>
          </p:txBody>
        </p:sp>
      </p:grpSp>
      <p:sp>
        <p:nvSpPr>
          <p:cNvPr id="49" name="TextBox 48">
            <a:extLst>
              <a:ext uri="{FF2B5EF4-FFF2-40B4-BE49-F238E27FC236}">
                <a16:creationId xmlns:a16="http://schemas.microsoft.com/office/drawing/2014/main" id="{8BA4703F-D50D-02D0-ECDC-CAFB21F32E8E}"/>
              </a:ext>
            </a:extLst>
          </p:cNvPr>
          <p:cNvSpPr txBox="1"/>
          <p:nvPr/>
        </p:nvSpPr>
        <p:spPr>
          <a:xfrm>
            <a:off x="4527197" y="2050806"/>
            <a:ext cx="712054" cy="307777"/>
          </a:xfrm>
          <a:prstGeom prst="rect">
            <a:avLst/>
          </a:prstGeom>
          <a:noFill/>
        </p:spPr>
        <p:txBody>
          <a:bodyPr wrap="square" rtlCol="0">
            <a:spAutoFit/>
          </a:bodyPr>
          <a:lstStyle/>
          <a:p>
            <a:r>
              <a:rPr lang="en-US"/>
              <a:t>Server</a:t>
            </a:r>
          </a:p>
        </p:txBody>
      </p:sp>
      <p:sp>
        <p:nvSpPr>
          <p:cNvPr id="10" name="Arc 9">
            <a:extLst>
              <a:ext uri="{FF2B5EF4-FFF2-40B4-BE49-F238E27FC236}">
                <a16:creationId xmlns:a16="http://schemas.microsoft.com/office/drawing/2014/main" id="{C3A90F3E-B78C-3013-C681-CDF8C638A9F3}"/>
              </a:ext>
            </a:extLst>
          </p:cNvPr>
          <p:cNvSpPr/>
          <p:nvPr/>
        </p:nvSpPr>
        <p:spPr>
          <a:xfrm>
            <a:off x="1517713" y="728853"/>
            <a:ext cx="3305524" cy="1113140"/>
          </a:xfrm>
          <a:prstGeom prst="arc">
            <a:avLst>
              <a:gd name="adj1" fmla="val 11282756"/>
              <a:gd name="adj2" fmla="val 2157232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884BCFE-56D2-6AA3-688B-FC79171EECA8}"/>
              </a:ext>
            </a:extLst>
          </p:cNvPr>
          <p:cNvCxnSpPr>
            <a:cxnSpLocks/>
          </p:cNvCxnSpPr>
          <p:nvPr/>
        </p:nvCxnSpPr>
        <p:spPr>
          <a:xfrm flipV="1">
            <a:off x="5236616" y="1462713"/>
            <a:ext cx="1709993" cy="11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86B16B85-29D2-C866-5C15-D652A9982A79}"/>
              </a:ext>
            </a:extLst>
          </p:cNvPr>
          <p:cNvCxnSpPr/>
          <p:nvPr/>
        </p:nvCxnSpPr>
        <p:spPr>
          <a:xfrm flipH="1">
            <a:off x="1532363" y="1058583"/>
            <a:ext cx="135216" cy="52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F3FA25D-2AA7-595F-42CC-6076DD91B240}"/>
              </a:ext>
            </a:extLst>
          </p:cNvPr>
          <p:cNvSpPr txBox="1"/>
          <p:nvPr/>
        </p:nvSpPr>
        <p:spPr>
          <a:xfrm>
            <a:off x="2167915" y="404137"/>
            <a:ext cx="2270393" cy="276999"/>
          </a:xfrm>
          <a:prstGeom prst="rect">
            <a:avLst/>
          </a:prstGeom>
          <a:noFill/>
        </p:spPr>
        <p:txBody>
          <a:bodyPr wrap="square" rtlCol="0">
            <a:spAutoFit/>
          </a:bodyPr>
          <a:lstStyle/>
          <a:p>
            <a:pPr algn="ctr"/>
            <a:r>
              <a:rPr lang="en-US" sz="1200"/>
              <a:t>Response status sent</a:t>
            </a:r>
          </a:p>
        </p:txBody>
      </p:sp>
      <p:sp>
        <p:nvSpPr>
          <p:cNvPr id="12" name="TextBox 11">
            <a:extLst>
              <a:ext uri="{FF2B5EF4-FFF2-40B4-BE49-F238E27FC236}">
                <a16:creationId xmlns:a16="http://schemas.microsoft.com/office/drawing/2014/main" id="{C508F5EE-8555-B701-C546-A9776F3961E2}"/>
              </a:ext>
            </a:extLst>
          </p:cNvPr>
          <p:cNvSpPr txBox="1"/>
          <p:nvPr/>
        </p:nvSpPr>
        <p:spPr>
          <a:xfrm>
            <a:off x="5236616" y="1142286"/>
            <a:ext cx="1883246" cy="276999"/>
          </a:xfrm>
          <a:prstGeom prst="rect">
            <a:avLst/>
          </a:prstGeom>
          <a:noFill/>
        </p:spPr>
        <p:txBody>
          <a:bodyPr wrap="square" rtlCol="0">
            <a:spAutoFit/>
          </a:bodyPr>
          <a:lstStyle/>
          <a:p>
            <a:r>
              <a:rPr lang="en-US" sz="1200"/>
              <a:t>If image, </a:t>
            </a:r>
            <a:r>
              <a:rPr lang="en-US" sz="1200" err="1"/>
              <a:t>imageUrl</a:t>
            </a:r>
            <a:r>
              <a:rPr lang="en-US" sz="1200"/>
              <a:t> sent</a:t>
            </a:r>
          </a:p>
        </p:txBody>
      </p:sp>
      <p:grpSp>
        <p:nvGrpSpPr>
          <p:cNvPr id="26" name="Group 25">
            <a:extLst>
              <a:ext uri="{FF2B5EF4-FFF2-40B4-BE49-F238E27FC236}">
                <a16:creationId xmlns:a16="http://schemas.microsoft.com/office/drawing/2014/main" id="{9D152FAF-FA89-7DFE-BCAE-B2B50A7108E5}"/>
              </a:ext>
            </a:extLst>
          </p:cNvPr>
          <p:cNvGrpSpPr/>
          <p:nvPr/>
        </p:nvGrpSpPr>
        <p:grpSpPr>
          <a:xfrm>
            <a:off x="5236616" y="1761204"/>
            <a:ext cx="1709993" cy="340377"/>
            <a:chOff x="5666576" y="1761204"/>
            <a:chExt cx="1709993" cy="340377"/>
          </a:xfrm>
        </p:grpSpPr>
        <p:cxnSp>
          <p:nvCxnSpPr>
            <p:cNvPr id="13" name="Straight Arrow Connector 12">
              <a:extLst>
                <a:ext uri="{FF2B5EF4-FFF2-40B4-BE49-F238E27FC236}">
                  <a16:creationId xmlns:a16="http://schemas.microsoft.com/office/drawing/2014/main" id="{60994297-584B-0401-462D-7047AF2ABCC4}"/>
                </a:ext>
              </a:extLst>
            </p:cNvPr>
            <p:cNvCxnSpPr>
              <a:cxnSpLocks/>
            </p:cNvCxnSpPr>
            <p:nvPr/>
          </p:nvCxnSpPr>
          <p:spPr>
            <a:xfrm flipH="1">
              <a:off x="5666576" y="1761204"/>
              <a:ext cx="1709993" cy="139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6ACF34BA-252E-080C-9039-842CCBD1D346}"/>
                </a:ext>
              </a:extLst>
            </p:cNvPr>
            <p:cNvSpPr txBox="1"/>
            <p:nvPr/>
          </p:nvSpPr>
          <p:spPr>
            <a:xfrm>
              <a:off x="5763704" y="1824582"/>
              <a:ext cx="1612865" cy="276999"/>
            </a:xfrm>
            <a:prstGeom prst="rect">
              <a:avLst/>
            </a:prstGeom>
            <a:noFill/>
          </p:spPr>
          <p:txBody>
            <a:bodyPr wrap="square" rtlCol="0">
              <a:spAutoFit/>
            </a:bodyPr>
            <a:lstStyle/>
            <a:p>
              <a:pPr algn="ctr"/>
              <a:r>
                <a:rPr lang="en-US" sz="1200"/>
                <a:t>Labels Returned</a:t>
              </a:r>
            </a:p>
          </p:txBody>
        </p:sp>
      </p:grpSp>
      <p:grpSp>
        <p:nvGrpSpPr>
          <p:cNvPr id="37" name="Group 36">
            <a:extLst>
              <a:ext uri="{FF2B5EF4-FFF2-40B4-BE49-F238E27FC236}">
                <a16:creationId xmlns:a16="http://schemas.microsoft.com/office/drawing/2014/main" id="{3B3A4EE5-1ADE-46CC-BC85-4F88D58BA934}"/>
              </a:ext>
            </a:extLst>
          </p:cNvPr>
          <p:cNvGrpSpPr/>
          <p:nvPr/>
        </p:nvGrpSpPr>
        <p:grpSpPr>
          <a:xfrm>
            <a:off x="4086588" y="3368327"/>
            <a:ext cx="1707519" cy="1347792"/>
            <a:chOff x="4399437" y="3368327"/>
            <a:chExt cx="1707519" cy="1347792"/>
          </a:xfrm>
        </p:grpSpPr>
        <p:pic>
          <p:nvPicPr>
            <p:cNvPr id="30" name="Picture 29">
              <a:extLst>
                <a:ext uri="{FF2B5EF4-FFF2-40B4-BE49-F238E27FC236}">
                  <a16:creationId xmlns:a16="http://schemas.microsoft.com/office/drawing/2014/main" id="{BEA7CB63-1E83-BA7F-F4F7-B9ADECE55FC4}"/>
                </a:ext>
              </a:extLst>
            </p:cNvPr>
            <p:cNvPicPr>
              <a:picLocks noChangeAspect="1"/>
            </p:cNvPicPr>
            <p:nvPr/>
          </p:nvPicPr>
          <p:blipFill>
            <a:blip r:embed="rId11"/>
            <a:stretch>
              <a:fillRect/>
            </a:stretch>
          </p:blipFill>
          <p:spPr>
            <a:xfrm>
              <a:off x="4705027" y="3368327"/>
              <a:ext cx="982091" cy="982091"/>
            </a:xfrm>
            <a:prstGeom prst="rect">
              <a:avLst/>
            </a:prstGeom>
          </p:spPr>
        </p:pic>
        <p:sp>
          <p:nvSpPr>
            <p:cNvPr id="36" name="TextBox 35">
              <a:extLst>
                <a:ext uri="{FF2B5EF4-FFF2-40B4-BE49-F238E27FC236}">
                  <a16:creationId xmlns:a16="http://schemas.microsoft.com/office/drawing/2014/main" id="{D62F7CF1-D15E-AE11-C0DA-8A7CC46E896C}"/>
                </a:ext>
              </a:extLst>
            </p:cNvPr>
            <p:cNvSpPr txBox="1"/>
            <p:nvPr/>
          </p:nvSpPr>
          <p:spPr>
            <a:xfrm>
              <a:off x="4399437" y="4408342"/>
              <a:ext cx="1707519" cy="307777"/>
            </a:xfrm>
            <a:prstGeom prst="rect">
              <a:avLst/>
            </a:prstGeom>
            <a:noFill/>
          </p:spPr>
          <p:txBody>
            <a:bodyPr wrap="none" rtlCol="0">
              <a:spAutoFit/>
            </a:bodyPr>
            <a:lstStyle/>
            <a:p>
              <a:r>
                <a:rPr lang="en-US"/>
                <a:t>GPT 3.5 Turbo API</a:t>
              </a:r>
            </a:p>
          </p:txBody>
        </p:sp>
      </p:grpSp>
      <p:grpSp>
        <p:nvGrpSpPr>
          <p:cNvPr id="43" name="Group 42">
            <a:extLst>
              <a:ext uri="{FF2B5EF4-FFF2-40B4-BE49-F238E27FC236}">
                <a16:creationId xmlns:a16="http://schemas.microsoft.com/office/drawing/2014/main" id="{EC70F6A0-B091-822E-CE1D-3A2A0B9ECEFF}"/>
              </a:ext>
            </a:extLst>
          </p:cNvPr>
          <p:cNvGrpSpPr/>
          <p:nvPr/>
        </p:nvGrpSpPr>
        <p:grpSpPr>
          <a:xfrm>
            <a:off x="4088056" y="2368431"/>
            <a:ext cx="688053" cy="850961"/>
            <a:chOff x="4201543" y="2358583"/>
            <a:chExt cx="688053" cy="850961"/>
          </a:xfrm>
        </p:grpSpPr>
        <p:cxnSp>
          <p:nvCxnSpPr>
            <p:cNvPr id="39" name="Straight Arrow Connector 38">
              <a:extLst>
                <a:ext uri="{FF2B5EF4-FFF2-40B4-BE49-F238E27FC236}">
                  <a16:creationId xmlns:a16="http://schemas.microsoft.com/office/drawing/2014/main" id="{435A7E9D-6BF3-7486-57F8-DE8535B65683}"/>
                </a:ext>
              </a:extLst>
            </p:cNvPr>
            <p:cNvCxnSpPr>
              <a:cxnSpLocks/>
              <a:stCxn id="49" idx="2"/>
            </p:cNvCxnSpPr>
            <p:nvPr/>
          </p:nvCxnSpPr>
          <p:spPr>
            <a:xfrm>
              <a:off x="4883224" y="2358583"/>
              <a:ext cx="0" cy="8509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2" name="TextBox 41">
              <a:extLst>
                <a:ext uri="{FF2B5EF4-FFF2-40B4-BE49-F238E27FC236}">
                  <a16:creationId xmlns:a16="http://schemas.microsoft.com/office/drawing/2014/main" id="{DE38746C-3BAD-A386-0F90-5A6F43C8BA4B}"/>
                </a:ext>
              </a:extLst>
            </p:cNvPr>
            <p:cNvSpPr txBox="1"/>
            <p:nvPr/>
          </p:nvSpPr>
          <p:spPr>
            <a:xfrm>
              <a:off x="4201543" y="2468988"/>
              <a:ext cx="688053" cy="646331"/>
            </a:xfrm>
            <a:prstGeom prst="rect">
              <a:avLst/>
            </a:prstGeom>
            <a:noFill/>
          </p:spPr>
          <p:txBody>
            <a:bodyPr wrap="square" rtlCol="0">
              <a:spAutoFit/>
            </a:bodyPr>
            <a:lstStyle/>
            <a:p>
              <a:pPr algn="ctr"/>
              <a:r>
                <a:rPr lang="en-US" sz="1200"/>
                <a:t>Prompt + Labels</a:t>
              </a:r>
            </a:p>
          </p:txBody>
        </p:sp>
      </p:grpSp>
      <p:grpSp>
        <p:nvGrpSpPr>
          <p:cNvPr id="48" name="Group 47">
            <a:extLst>
              <a:ext uri="{FF2B5EF4-FFF2-40B4-BE49-F238E27FC236}">
                <a16:creationId xmlns:a16="http://schemas.microsoft.com/office/drawing/2014/main" id="{0E883087-2ED0-809A-594F-E8B158ADBBFE}"/>
              </a:ext>
            </a:extLst>
          </p:cNvPr>
          <p:cNvGrpSpPr/>
          <p:nvPr/>
        </p:nvGrpSpPr>
        <p:grpSpPr>
          <a:xfrm>
            <a:off x="4958281" y="2366393"/>
            <a:ext cx="1109454" cy="843151"/>
            <a:chOff x="5479952" y="2366393"/>
            <a:chExt cx="1109454" cy="843151"/>
          </a:xfrm>
        </p:grpSpPr>
        <p:cxnSp>
          <p:nvCxnSpPr>
            <p:cNvPr id="45" name="Straight Arrow Connector 44">
              <a:extLst>
                <a:ext uri="{FF2B5EF4-FFF2-40B4-BE49-F238E27FC236}">
                  <a16:creationId xmlns:a16="http://schemas.microsoft.com/office/drawing/2014/main" id="{ACC78CED-56F0-34DC-903E-DEA0CCB18E73}"/>
                </a:ext>
              </a:extLst>
            </p:cNvPr>
            <p:cNvCxnSpPr>
              <a:cxnSpLocks/>
            </p:cNvCxnSpPr>
            <p:nvPr/>
          </p:nvCxnSpPr>
          <p:spPr>
            <a:xfrm flipV="1">
              <a:off x="5504688" y="2366393"/>
              <a:ext cx="0" cy="8431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7" name="TextBox 46">
              <a:extLst>
                <a:ext uri="{FF2B5EF4-FFF2-40B4-BE49-F238E27FC236}">
                  <a16:creationId xmlns:a16="http://schemas.microsoft.com/office/drawing/2014/main" id="{00DE1D4C-E29F-6613-F005-1292445E818B}"/>
                </a:ext>
              </a:extLst>
            </p:cNvPr>
            <p:cNvSpPr txBox="1"/>
            <p:nvPr/>
          </p:nvSpPr>
          <p:spPr>
            <a:xfrm>
              <a:off x="5479952" y="2614802"/>
              <a:ext cx="1109454" cy="461665"/>
            </a:xfrm>
            <a:prstGeom prst="rect">
              <a:avLst/>
            </a:prstGeom>
            <a:noFill/>
          </p:spPr>
          <p:txBody>
            <a:bodyPr wrap="square" rtlCol="0">
              <a:spAutoFit/>
            </a:bodyPr>
            <a:lstStyle/>
            <a:p>
              <a:r>
                <a:rPr lang="en-US" sz="1200"/>
                <a:t>Recipe as Response</a:t>
              </a:r>
            </a:p>
          </p:txBody>
        </p:sp>
      </p:grpSp>
      <p:sp>
        <p:nvSpPr>
          <p:cNvPr id="16" name="Left-right Arrow 15">
            <a:extLst>
              <a:ext uri="{FF2B5EF4-FFF2-40B4-BE49-F238E27FC236}">
                <a16:creationId xmlns:a16="http://schemas.microsoft.com/office/drawing/2014/main" id="{A4A99106-B775-B1BB-03EB-F696EADB7C4B}"/>
              </a:ext>
            </a:extLst>
          </p:cNvPr>
          <p:cNvSpPr/>
          <p:nvPr/>
        </p:nvSpPr>
        <p:spPr>
          <a:xfrm rot="1844203">
            <a:off x="5059635" y="2766280"/>
            <a:ext cx="2547459" cy="110463"/>
          </a:xfrm>
          <a:prstGeom prst="lef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CA2F9BF-CBCB-F8A9-2DF1-B9991A11BA5C}"/>
              </a:ext>
            </a:extLst>
          </p:cNvPr>
          <p:cNvSpPr txBox="1"/>
          <p:nvPr/>
        </p:nvSpPr>
        <p:spPr>
          <a:xfrm>
            <a:off x="6622177" y="2774136"/>
            <a:ext cx="1612865" cy="461665"/>
          </a:xfrm>
          <a:prstGeom prst="rect">
            <a:avLst/>
          </a:prstGeom>
          <a:noFill/>
        </p:spPr>
        <p:txBody>
          <a:bodyPr wrap="square" rtlCol="0">
            <a:spAutoFit/>
          </a:bodyPr>
          <a:lstStyle/>
          <a:p>
            <a:pPr algn="ctr"/>
            <a:r>
              <a:rPr lang="en-US" sz="1200"/>
              <a:t>Stores state of the request</a:t>
            </a:r>
          </a:p>
        </p:txBody>
      </p:sp>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pSp>
        <p:nvGrpSpPr>
          <p:cNvPr id="14" name="Group 13">
            <a:extLst>
              <a:ext uri="{FF2B5EF4-FFF2-40B4-BE49-F238E27FC236}">
                <a16:creationId xmlns:a16="http://schemas.microsoft.com/office/drawing/2014/main" id="{F4161F0A-28A0-1F3D-A6A6-9AD435B04613}"/>
              </a:ext>
            </a:extLst>
          </p:cNvPr>
          <p:cNvGrpSpPr/>
          <p:nvPr/>
        </p:nvGrpSpPr>
        <p:grpSpPr>
          <a:xfrm>
            <a:off x="982980" y="76801"/>
            <a:ext cx="2026517" cy="1437620"/>
            <a:chOff x="654714" y="636168"/>
            <a:chExt cx="2026517" cy="1437620"/>
          </a:xfrm>
        </p:grpSpPr>
        <p:pic>
          <p:nvPicPr>
            <p:cNvPr id="3" name="Graphic 2" descr="Server with solid fill">
              <a:extLst>
                <a:ext uri="{FF2B5EF4-FFF2-40B4-BE49-F238E27FC236}">
                  <a16:creationId xmlns:a16="http://schemas.microsoft.com/office/drawing/2014/main" id="{B0E8030F-BB62-EAC1-37BA-DEB34A385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0773" y="636168"/>
              <a:ext cx="914400" cy="914400"/>
            </a:xfrm>
            <a:prstGeom prst="rect">
              <a:avLst/>
            </a:prstGeom>
          </p:spPr>
        </p:pic>
        <p:sp>
          <p:nvSpPr>
            <p:cNvPr id="8" name="TextBox 7">
              <a:extLst>
                <a:ext uri="{FF2B5EF4-FFF2-40B4-BE49-F238E27FC236}">
                  <a16:creationId xmlns:a16="http://schemas.microsoft.com/office/drawing/2014/main" id="{52859F35-BDFB-AE2A-ED01-E8321EA98EBD}"/>
                </a:ext>
              </a:extLst>
            </p:cNvPr>
            <p:cNvSpPr txBox="1"/>
            <p:nvPr/>
          </p:nvSpPr>
          <p:spPr>
            <a:xfrm>
              <a:off x="654714" y="1550568"/>
              <a:ext cx="2026517" cy="523220"/>
            </a:xfrm>
            <a:prstGeom prst="rect">
              <a:avLst/>
            </a:prstGeom>
            <a:noFill/>
          </p:spPr>
          <p:txBody>
            <a:bodyPr wrap="none" rtlCol="0">
              <a:spAutoFit/>
            </a:bodyPr>
            <a:lstStyle/>
            <a:p>
              <a:pPr algn="ctr"/>
              <a:r>
                <a:rPr lang="en-US" dirty="0"/>
                <a:t>Caching at Server Side</a:t>
              </a:r>
              <a:br>
                <a:rPr lang="en-US" dirty="0"/>
              </a:br>
              <a:r>
                <a:rPr lang="en-US" dirty="0"/>
                <a:t>using node-cache</a:t>
              </a:r>
            </a:p>
          </p:txBody>
        </p:sp>
      </p:grpSp>
      <p:sp>
        <p:nvSpPr>
          <p:cNvPr id="23" name="Rounded Rectangle 22">
            <a:extLst>
              <a:ext uri="{FF2B5EF4-FFF2-40B4-BE49-F238E27FC236}">
                <a16:creationId xmlns:a16="http://schemas.microsoft.com/office/drawing/2014/main" id="{268E0EC3-848A-700A-B51D-315E1CFE92CD}"/>
              </a:ext>
            </a:extLst>
          </p:cNvPr>
          <p:cNvSpPr/>
          <p:nvPr/>
        </p:nvSpPr>
        <p:spPr>
          <a:xfrm>
            <a:off x="91440" y="1657350"/>
            <a:ext cx="178308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Unstructured String / URL as </a:t>
            </a:r>
            <a:br>
              <a:rPr lang="en-US" dirty="0">
                <a:solidFill>
                  <a:schemeClr val="tx1">
                    <a:lumMod val="50000"/>
                  </a:schemeClr>
                </a:solidFill>
              </a:rPr>
            </a:br>
            <a:r>
              <a:rPr lang="en-US" dirty="0">
                <a:solidFill>
                  <a:schemeClr val="tx1">
                    <a:lumMod val="50000"/>
                  </a:schemeClr>
                </a:solidFill>
              </a:rPr>
              <a:t>Request</a:t>
            </a:r>
          </a:p>
        </p:txBody>
      </p:sp>
      <p:sp>
        <p:nvSpPr>
          <p:cNvPr id="28" name="Rounded Rectangle 27">
            <a:extLst>
              <a:ext uri="{FF2B5EF4-FFF2-40B4-BE49-F238E27FC236}">
                <a16:creationId xmlns:a16="http://schemas.microsoft.com/office/drawing/2014/main" id="{3EE6F309-A7E1-C23C-2697-3EA1477C19B9}"/>
              </a:ext>
            </a:extLst>
          </p:cNvPr>
          <p:cNvSpPr/>
          <p:nvPr/>
        </p:nvSpPr>
        <p:spPr>
          <a:xfrm>
            <a:off x="2850112" y="1657350"/>
            <a:ext cx="178308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If URL get the labels from the URL using Vision API</a:t>
            </a:r>
          </a:p>
        </p:txBody>
      </p:sp>
      <p:sp>
        <p:nvSpPr>
          <p:cNvPr id="38" name="Rounded Rectangle 37">
            <a:extLst>
              <a:ext uri="{FF2B5EF4-FFF2-40B4-BE49-F238E27FC236}">
                <a16:creationId xmlns:a16="http://schemas.microsoft.com/office/drawing/2014/main" id="{67E04149-D3C9-9E95-6575-7298BEC28440}"/>
              </a:ext>
            </a:extLst>
          </p:cNvPr>
          <p:cNvSpPr/>
          <p:nvPr/>
        </p:nvSpPr>
        <p:spPr>
          <a:xfrm>
            <a:off x="5799583" y="907828"/>
            <a:ext cx="3252977" cy="2413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r>
              <a:rPr lang="en-US" dirty="0">
                <a:solidFill>
                  <a:schemeClr val="tx1">
                    <a:lumMod val="50000"/>
                  </a:schemeClr>
                </a:solidFill>
              </a:rPr>
              <a:t>Process the Unstructured String / Generated Labels</a:t>
            </a:r>
          </a:p>
          <a:p>
            <a:pPr rtl="0"/>
            <a:br>
              <a:rPr lang="en-US" dirty="0">
                <a:solidFill>
                  <a:schemeClr val="tx1">
                    <a:lumMod val="50000"/>
                  </a:schemeClr>
                </a:solidFill>
              </a:rPr>
            </a:br>
            <a:r>
              <a:rPr lang="en-IN" dirty="0">
                <a:solidFill>
                  <a:schemeClr val="tx1">
                    <a:lumMod val="50000"/>
                  </a:schemeClr>
                </a:solidFill>
                <a:latin typeface="-apple-system"/>
              </a:rPr>
              <a:t>R</a:t>
            </a:r>
            <a:r>
              <a:rPr lang="en-IN" dirty="0">
                <a:solidFill>
                  <a:schemeClr val="tx1">
                    <a:lumMod val="50000"/>
                  </a:schemeClr>
                </a:solidFill>
                <a:effectLst/>
                <a:latin typeface="-apple-system"/>
              </a:rPr>
              <a:t>emove special characters</a:t>
            </a:r>
          </a:p>
          <a:p>
            <a:pPr rtl="0"/>
            <a:r>
              <a:rPr lang="en-IN" dirty="0">
                <a:solidFill>
                  <a:schemeClr val="tx1">
                    <a:lumMod val="50000"/>
                  </a:schemeClr>
                </a:solidFill>
                <a:latin typeface="-apple-system"/>
              </a:rPr>
              <a:t>C</a:t>
            </a:r>
            <a:r>
              <a:rPr lang="en-IN" dirty="0">
                <a:solidFill>
                  <a:schemeClr val="tx1">
                    <a:lumMod val="50000"/>
                  </a:schemeClr>
                </a:solidFill>
                <a:effectLst/>
                <a:latin typeface="-apple-system"/>
              </a:rPr>
              <a:t>onvert to lower case</a:t>
            </a:r>
          </a:p>
          <a:p>
            <a:pPr rtl="0"/>
            <a:r>
              <a:rPr lang="en-IN" dirty="0">
                <a:solidFill>
                  <a:schemeClr val="tx1">
                    <a:lumMod val="50000"/>
                  </a:schemeClr>
                </a:solidFill>
                <a:latin typeface="-apple-system"/>
              </a:rPr>
              <a:t>S</a:t>
            </a:r>
            <a:r>
              <a:rPr lang="en-IN" dirty="0">
                <a:solidFill>
                  <a:schemeClr val="tx1">
                    <a:lumMod val="50000"/>
                  </a:schemeClr>
                </a:solidFill>
                <a:effectLst/>
                <a:latin typeface="-apple-system"/>
              </a:rPr>
              <a:t>ort alphabetically</a:t>
            </a:r>
          </a:p>
          <a:p>
            <a:pPr rtl="0"/>
            <a:r>
              <a:rPr lang="en-IN" dirty="0">
                <a:solidFill>
                  <a:schemeClr val="tx1">
                    <a:lumMod val="50000"/>
                  </a:schemeClr>
                </a:solidFill>
                <a:effectLst/>
                <a:latin typeface="-apple-system"/>
              </a:rPr>
              <a:t>Remove duplicates</a:t>
            </a:r>
          </a:p>
          <a:p>
            <a:pPr rtl="0"/>
            <a:r>
              <a:rPr lang="en-IN" dirty="0">
                <a:solidFill>
                  <a:schemeClr val="tx1">
                    <a:lumMod val="50000"/>
                  </a:schemeClr>
                </a:solidFill>
                <a:latin typeface="-apple-system"/>
              </a:rPr>
              <a:t>C</a:t>
            </a:r>
            <a:r>
              <a:rPr lang="en-IN" dirty="0">
                <a:solidFill>
                  <a:schemeClr val="tx1">
                    <a:lumMod val="50000"/>
                  </a:schemeClr>
                </a:solidFill>
                <a:effectLst/>
                <a:latin typeface="-apple-system"/>
              </a:rPr>
              <a:t>onvert the array to a comma separated string</a:t>
            </a:r>
          </a:p>
          <a:p>
            <a:pPr algn="ctr"/>
            <a:endParaRPr lang="en-US" dirty="0">
              <a:solidFill>
                <a:schemeClr val="tx1">
                  <a:lumMod val="50000"/>
                </a:schemeClr>
              </a:solidFill>
            </a:endParaRPr>
          </a:p>
        </p:txBody>
      </p:sp>
      <p:sp>
        <p:nvSpPr>
          <p:cNvPr id="40" name="Rounded Rectangle 39">
            <a:extLst>
              <a:ext uri="{FF2B5EF4-FFF2-40B4-BE49-F238E27FC236}">
                <a16:creationId xmlns:a16="http://schemas.microsoft.com/office/drawing/2014/main" id="{FDBFB2A5-70AB-A190-9FD9-FB2CC46DB47A}"/>
              </a:ext>
            </a:extLst>
          </p:cNvPr>
          <p:cNvSpPr/>
          <p:nvPr/>
        </p:nvSpPr>
        <p:spPr>
          <a:xfrm>
            <a:off x="6534531" y="3983736"/>
            <a:ext cx="178308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Continue the Process of getting </a:t>
            </a:r>
            <a:br>
              <a:rPr lang="en-US" dirty="0">
                <a:solidFill>
                  <a:schemeClr val="tx1">
                    <a:lumMod val="50000"/>
                  </a:schemeClr>
                </a:solidFill>
              </a:rPr>
            </a:br>
            <a:r>
              <a:rPr lang="en-US" dirty="0">
                <a:solidFill>
                  <a:schemeClr val="tx1">
                    <a:lumMod val="50000"/>
                  </a:schemeClr>
                </a:solidFill>
              </a:rPr>
              <a:t>Recipe</a:t>
            </a:r>
          </a:p>
        </p:txBody>
      </p:sp>
      <p:sp>
        <p:nvSpPr>
          <p:cNvPr id="41" name="Rounded Rectangle 40">
            <a:extLst>
              <a:ext uri="{FF2B5EF4-FFF2-40B4-BE49-F238E27FC236}">
                <a16:creationId xmlns:a16="http://schemas.microsoft.com/office/drawing/2014/main" id="{351286E8-D971-0C6B-4BBC-0FA2C3442CB4}"/>
              </a:ext>
            </a:extLst>
          </p:cNvPr>
          <p:cNvSpPr/>
          <p:nvPr/>
        </p:nvSpPr>
        <p:spPr>
          <a:xfrm>
            <a:off x="3509010" y="3921252"/>
            <a:ext cx="2290572" cy="1039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After getting response, add it to cache</a:t>
            </a:r>
            <a:br>
              <a:rPr lang="en-US" dirty="0">
                <a:solidFill>
                  <a:schemeClr val="tx1">
                    <a:lumMod val="50000"/>
                  </a:schemeClr>
                </a:solidFill>
              </a:rPr>
            </a:br>
            <a:r>
              <a:rPr lang="en-US" dirty="0">
                <a:solidFill>
                  <a:schemeClr val="tx1">
                    <a:lumMod val="50000"/>
                  </a:schemeClr>
                </a:solidFill>
              </a:rPr>
              <a:t>{request: response}</a:t>
            </a:r>
          </a:p>
        </p:txBody>
      </p:sp>
      <p:sp>
        <p:nvSpPr>
          <p:cNvPr id="44" name="Rounded Rectangle 43">
            <a:extLst>
              <a:ext uri="{FF2B5EF4-FFF2-40B4-BE49-F238E27FC236}">
                <a16:creationId xmlns:a16="http://schemas.microsoft.com/office/drawing/2014/main" id="{4CAD96F8-EC2F-934E-33F0-9AF54F460BC6}"/>
              </a:ext>
            </a:extLst>
          </p:cNvPr>
          <p:cNvSpPr/>
          <p:nvPr/>
        </p:nvSpPr>
        <p:spPr>
          <a:xfrm>
            <a:off x="150241" y="3152669"/>
            <a:ext cx="2699871" cy="190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Now for any new request, first the application will process the string in the request and will try to search it in cache. If found in cache instant response will be provided else the normal flow will be continued</a:t>
            </a:r>
          </a:p>
        </p:txBody>
      </p:sp>
      <p:cxnSp>
        <p:nvCxnSpPr>
          <p:cNvPr id="50" name="Straight Arrow Connector 49">
            <a:extLst>
              <a:ext uri="{FF2B5EF4-FFF2-40B4-BE49-F238E27FC236}">
                <a16:creationId xmlns:a16="http://schemas.microsoft.com/office/drawing/2014/main" id="{1302E9F5-7CB5-7709-9363-C58D77F63058}"/>
              </a:ext>
            </a:extLst>
          </p:cNvPr>
          <p:cNvCxnSpPr>
            <a:cxnSpLocks/>
            <a:stCxn id="23" idx="3"/>
            <a:endCxn id="28" idx="1"/>
          </p:cNvCxnSpPr>
          <p:nvPr/>
        </p:nvCxnSpPr>
        <p:spPr>
          <a:xfrm>
            <a:off x="1874520" y="2114550"/>
            <a:ext cx="9755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6CB4825-A68A-09DD-3AA6-A4182F519F17}"/>
              </a:ext>
            </a:extLst>
          </p:cNvPr>
          <p:cNvCxnSpPr>
            <a:cxnSpLocks/>
            <a:stCxn id="28" idx="3"/>
            <a:endCxn id="38" idx="1"/>
          </p:cNvCxnSpPr>
          <p:nvPr/>
        </p:nvCxnSpPr>
        <p:spPr>
          <a:xfrm>
            <a:off x="4633192" y="2114550"/>
            <a:ext cx="11663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D30C0EF5-0E57-DFC0-D5A1-797FFB2C0ECA}"/>
              </a:ext>
            </a:extLst>
          </p:cNvPr>
          <p:cNvCxnSpPr>
            <a:cxnSpLocks/>
            <a:stCxn id="38" idx="2"/>
            <a:endCxn id="40" idx="0"/>
          </p:cNvCxnSpPr>
          <p:nvPr/>
        </p:nvCxnSpPr>
        <p:spPr>
          <a:xfrm flipH="1">
            <a:off x="7426071" y="3321272"/>
            <a:ext cx="1" cy="6624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B0336F8-5A0A-0A48-B262-405FD195BE8A}"/>
              </a:ext>
            </a:extLst>
          </p:cNvPr>
          <p:cNvCxnSpPr>
            <a:cxnSpLocks/>
            <a:stCxn id="40" idx="1"/>
            <a:endCxn id="41" idx="3"/>
          </p:cNvCxnSpPr>
          <p:nvPr/>
        </p:nvCxnSpPr>
        <p:spPr>
          <a:xfrm flipH="1">
            <a:off x="5799582" y="4440936"/>
            <a:ext cx="73494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9A6472A6-2BBB-350F-EC13-5A803E297F10}"/>
              </a:ext>
            </a:extLst>
          </p:cNvPr>
          <p:cNvCxnSpPr>
            <a:cxnSpLocks/>
            <a:stCxn id="41" idx="1"/>
            <a:endCxn id="44" idx="3"/>
          </p:cNvCxnSpPr>
          <p:nvPr/>
        </p:nvCxnSpPr>
        <p:spPr>
          <a:xfrm flipH="1" flipV="1">
            <a:off x="2850112" y="4106937"/>
            <a:ext cx="658898" cy="3339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Google Shape;810;p39">
            <a:extLst>
              <a:ext uri="{FF2B5EF4-FFF2-40B4-BE49-F238E27FC236}">
                <a16:creationId xmlns:a16="http://schemas.microsoft.com/office/drawing/2014/main" id="{AB114236-1037-3DB9-2CCB-017985D8470E}"/>
              </a:ext>
            </a:extLst>
          </p:cNvPr>
          <p:cNvSpPr txBox="1">
            <a:spLocks noGrp="1"/>
          </p:cNvSpPr>
          <p:nvPr>
            <p:ph type="title"/>
          </p:nvPr>
        </p:nvSpPr>
        <p:spPr>
          <a:xfrm>
            <a:off x="2453439" y="107073"/>
            <a:ext cx="3942741" cy="9916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Memorization</a:t>
            </a:r>
            <a:endParaRPr dirty="0"/>
          </a:p>
        </p:txBody>
      </p:sp>
    </p:spTree>
    <p:extLst>
      <p:ext uri="{BB962C8B-B14F-4D97-AF65-F5344CB8AC3E}">
        <p14:creationId xmlns:p14="http://schemas.microsoft.com/office/powerpoint/2010/main" val="3844410678"/>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5" name="Title 4">
            <a:extLst>
              <a:ext uri="{FF2B5EF4-FFF2-40B4-BE49-F238E27FC236}">
                <a16:creationId xmlns:a16="http://schemas.microsoft.com/office/drawing/2014/main" id="{089DC6BD-58C2-C545-B1D5-80F00B457916}"/>
              </a:ext>
            </a:extLst>
          </p:cNvPr>
          <p:cNvSpPr>
            <a:spLocks noGrp="1"/>
          </p:cNvSpPr>
          <p:nvPr>
            <p:ph type="title"/>
          </p:nvPr>
        </p:nvSpPr>
        <p:spPr>
          <a:xfrm>
            <a:off x="174366" y="222680"/>
            <a:ext cx="7968524" cy="1070091"/>
          </a:xfrm>
        </p:spPr>
        <p:txBody>
          <a:bodyPr/>
          <a:lstStyle/>
          <a:p>
            <a:r>
              <a:rPr lang="en-US" sz="3600" dirty="0"/>
              <a:t>Extracting Noun from user input : POS- JS</a:t>
            </a:r>
            <a:endParaRPr lang="hi-IN" sz="3600" dirty="0"/>
          </a:p>
        </p:txBody>
      </p:sp>
      <p:sp>
        <p:nvSpPr>
          <p:cNvPr id="9" name="TextBox 8">
            <a:extLst>
              <a:ext uri="{FF2B5EF4-FFF2-40B4-BE49-F238E27FC236}">
                <a16:creationId xmlns:a16="http://schemas.microsoft.com/office/drawing/2014/main" id="{889778B4-A3D5-860A-8498-4390960276F3}"/>
              </a:ext>
            </a:extLst>
          </p:cNvPr>
          <p:cNvSpPr txBox="1"/>
          <p:nvPr/>
        </p:nvSpPr>
        <p:spPr>
          <a:xfrm>
            <a:off x="488731" y="1340644"/>
            <a:ext cx="7843345" cy="1231106"/>
          </a:xfrm>
          <a:prstGeom prst="rect">
            <a:avLst/>
          </a:prstGeom>
          <a:noFill/>
        </p:spPr>
        <p:txBody>
          <a:bodyPr wrap="square" rtlCol="0">
            <a:spAutoFit/>
          </a:bodyPr>
          <a:lstStyle/>
          <a:p>
            <a:pPr marL="285750" indent="-285750">
              <a:buFont typeface="Arial" panose="020B0604020202020204" pitchFamily="34" charset="0"/>
              <a:buChar char="•"/>
            </a:pPr>
            <a:r>
              <a:rPr lang="en-US" sz="1200" dirty="0"/>
              <a:t>pos-</a:t>
            </a:r>
            <a:r>
              <a:rPr lang="en-US" sz="1200" dirty="0" err="1"/>
              <a:t>js</a:t>
            </a:r>
            <a:r>
              <a:rPr lang="en-US" sz="1200" dirty="0"/>
              <a:t> is a </a:t>
            </a:r>
            <a:r>
              <a:rPr lang="en-US" sz="1200" dirty="0" err="1"/>
              <a:t>Javascript</a:t>
            </a:r>
            <a:r>
              <a:rPr lang="en-US" sz="1200" dirty="0"/>
              <a:t> port of Mark Watson's </a:t>
            </a:r>
            <a:r>
              <a:rPr lang="en-US" sz="1200" dirty="0" err="1"/>
              <a:t>FastTag</a:t>
            </a:r>
            <a:r>
              <a:rPr lang="en-US" sz="1200" dirty="0"/>
              <a:t> Part of Speech Tagger which was itself based on Eric Brill's trained rule set and English lexicon.</a:t>
            </a:r>
          </a:p>
          <a:p>
            <a:pPr marL="285750" indent="-285750">
              <a:buFont typeface="Arial" panose="020B0604020202020204" pitchFamily="34" charset="0"/>
              <a:buChar char="•"/>
            </a:pPr>
            <a:r>
              <a:rPr lang="en-US" sz="1200" dirty="0"/>
              <a:t>pos-</a:t>
            </a:r>
            <a:r>
              <a:rPr lang="en-US" sz="1200" dirty="0" err="1"/>
              <a:t>js</a:t>
            </a:r>
            <a:r>
              <a:rPr lang="en-US" sz="1200" dirty="0"/>
              <a:t> also includes a basic </a:t>
            </a:r>
            <a:r>
              <a:rPr lang="en-US" sz="1200" dirty="0" err="1"/>
              <a:t>lexer</a:t>
            </a:r>
            <a:r>
              <a:rPr lang="en-US" sz="1200" dirty="0"/>
              <a:t> that can be used to extract words and other tokens from text strings.</a:t>
            </a:r>
          </a:p>
          <a:p>
            <a:pPr marL="285750" indent="-285750">
              <a:buFont typeface="Arial" panose="020B0604020202020204" pitchFamily="34" charset="0"/>
              <a:buChar char="•"/>
            </a:pPr>
            <a:r>
              <a:rPr lang="en-US" sz="1200" dirty="0"/>
              <a:t>It works by assigning tags to each word as shown in the example.</a:t>
            </a:r>
          </a:p>
          <a:p>
            <a:pPr marL="285750" indent="-285750">
              <a:buFont typeface="Arial" panose="020B0604020202020204" pitchFamily="34" charset="0"/>
              <a:buChar char="•"/>
            </a:pPr>
            <a:r>
              <a:rPr lang="en-US" sz="1200" dirty="0"/>
              <a:t>We have used it to extract nouns out of user input</a:t>
            </a:r>
          </a:p>
          <a:p>
            <a:pPr marL="285750" indent="-285750">
              <a:buFont typeface="Arial" panose="020B0604020202020204" pitchFamily="34" charset="0"/>
              <a:buChar char="•"/>
            </a:pPr>
            <a:endParaRPr lang="hi-IN" dirty="0"/>
          </a:p>
        </p:txBody>
      </p:sp>
      <p:sp>
        <p:nvSpPr>
          <p:cNvPr id="17" name="Rectangle 4">
            <a:extLst>
              <a:ext uri="{FF2B5EF4-FFF2-40B4-BE49-F238E27FC236}">
                <a16:creationId xmlns:a16="http://schemas.microsoft.com/office/drawing/2014/main" id="{19A15AEE-A8AA-FAF1-E64A-6872C6F0F6AE}"/>
              </a:ext>
            </a:extLst>
          </p:cNvPr>
          <p:cNvSpPr>
            <a:spLocks noChangeArrowheads="1"/>
          </p:cNvSpPr>
          <p:nvPr/>
        </p:nvSpPr>
        <p:spPr bwMode="auto">
          <a:xfrm>
            <a:off x="622738" y="2558213"/>
            <a:ext cx="4083270" cy="251603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1200" b="0" i="0" u="none" strike="noStrike" cap="none" normalizeH="0" baseline="0" dirty="0">
                <a:ln>
                  <a:noFill/>
                </a:ln>
                <a:solidFill>
                  <a:srgbClr val="333333"/>
                </a:solidFill>
                <a:effectLst/>
                <a:latin typeface="Source Sans Pro" panose="020B0503030403020204" pitchFamily="34" charset="0"/>
              </a:rPr>
              <a:t>USAGE:</a:t>
            </a:r>
            <a:endParaRPr kumimoji="0" lang="hi-IN" altLang="hi-IN"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pos</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445588"/>
                </a:solidFill>
                <a:effectLst/>
                <a:latin typeface="Courier New" panose="02070309020205020404" pitchFamily="49" charset="0"/>
                <a:cs typeface="Courier New" panose="02070309020205020404" pitchFamily="49" charset="0"/>
              </a:rPr>
              <a:t>require</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pos</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words</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new</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pos.Lexer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990000"/>
                </a:solidFill>
                <a:effectLst/>
                <a:latin typeface="Courier New" panose="02070309020205020404" pitchFamily="49" charset="0"/>
                <a:cs typeface="Courier New" panose="02070309020205020404" pitchFamily="49" charset="0"/>
              </a:rPr>
              <a:t>lex</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This</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is</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some</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sample</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text</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This</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text</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can</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contain</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multiple</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sentences</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tagger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new</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pos.Tagger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taggedWords</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tagger</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990000"/>
                </a:solidFill>
                <a:effectLst/>
                <a:latin typeface="Courier New" panose="02070309020205020404" pitchFamily="49" charset="0"/>
                <a:cs typeface="Courier New" panose="02070309020205020404" pitchFamily="49" charset="0"/>
              </a:rPr>
              <a:t>tag</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words</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for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 </a:t>
            </a:r>
            <a:r>
              <a:rPr kumimoji="0" lang="hi-IN" altLang="hi-IN" sz="9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in</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taggedWords</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taggedWord</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taggedWords</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word</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taggedWord</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0</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var</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taggedWord</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1</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console.</a:t>
            </a:r>
            <a:r>
              <a:rPr kumimoji="0" lang="hi-IN" altLang="hi-IN" sz="900" b="0" i="0" u="none" strike="noStrike" cap="none" normalizeH="0" baseline="0" dirty="0">
                <a:ln>
                  <a:noFill/>
                </a:ln>
                <a:solidFill>
                  <a:srgbClr val="445588"/>
                </a:solidFill>
                <a:effectLst/>
                <a:latin typeface="Courier New" panose="02070309020205020404" pitchFamily="49" charset="0"/>
                <a:cs typeface="Courier New" panose="02070309020205020404" pitchFamily="49" charset="0"/>
              </a:rPr>
              <a:t>log</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word</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1" u="none" strike="noStrike" cap="none" normalizeH="0" baseline="0" dirty="0">
                <a:ln>
                  <a:noFill/>
                </a:ln>
                <a:solidFill>
                  <a:srgbClr val="999988"/>
                </a:solidFill>
                <a:effectLst/>
                <a:latin typeface="Courier New" panose="02070309020205020404" pitchFamily="49" charset="0"/>
                <a:cs typeface="Courier New" panose="02070309020205020404" pitchFamily="49" charset="0"/>
              </a:rPr>
              <a:t>// </a:t>
            </a:r>
            <a:r>
              <a:rPr kumimoji="0" lang="hi-IN" altLang="hi-IN" sz="900" b="0" i="1" u="none" strike="noStrike" cap="none" normalizeH="0" baseline="0" dirty="0" err="1">
                <a:ln>
                  <a:noFill/>
                </a:ln>
                <a:solidFill>
                  <a:srgbClr val="999988"/>
                </a:solidFill>
                <a:effectLst/>
                <a:latin typeface="Courier New" panose="02070309020205020404" pitchFamily="49" charset="0"/>
                <a:cs typeface="Courier New" panose="02070309020205020404" pitchFamily="49" charset="0"/>
              </a:rPr>
              <a:t>extend</a:t>
            </a:r>
            <a:r>
              <a:rPr kumimoji="0" lang="hi-IN" altLang="hi-IN" sz="900" b="0" i="1" u="none" strike="noStrike" cap="none" normalizeH="0" baseline="0" dirty="0">
                <a:ln>
                  <a:noFill/>
                </a:ln>
                <a:solidFill>
                  <a:srgbClr val="999988"/>
                </a:solidFill>
                <a:effectLst/>
                <a:latin typeface="Courier New" panose="02070309020205020404" pitchFamily="49" charset="0"/>
                <a:cs typeface="Courier New" panose="02070309020205020404" pitchFamily="49" charset="0"/>
              </a:rPr>
              <a:t> </a:t>
            </a:r>
            <a:r>
              <a:rPr kumimoji="0" lang="hi-IN" altLang="hi-IN" sz="900" b="0" i="1" u="none" strike="noStrike" cap="none" normalizeH="0" baseline="0" dirty="0" err="1">
                <a:ln>
                  <a:noFill/>
                </a:ln>
                <a:solidFill>
                  <a:srgbClr val="999988"/>
                </a:solidFill>
                <a:effectLst/>
                <a:latin typeface="Courier New" panose="02070309020205020404" pitchFamily="49" charset="0"/>
                <a:cs typeface="Courier New" panose="02070309020205020404" pitchFamily="49" charset="0"/>
              </a:rPr>
              <a:t>the</a:t>
            </a:r>
            <a:r>
              <a:rPr kumimoji="0" lang="hi-IN" altLang="hi-IN" sz="900" b="0" i="1" u="none" strike="noStrike" cap="none" normalizeH="0" baseline="0" dirty="0">
                <a:ln>
                  <a:noFill/>
                </a:ln>
                <a:solidFill>
                  <a:srgbClr val="999988"/>
                </a:solidFill>
                <a:effectLst/>
                <a:latin typeface="Courier New" panose="02070309020205020404" pitchFamily="49" charset="0"/>
                <a:cs typeface="Courier New" panose="02070309020205020404" pitchFamily="49" charset="0"/>
              </a:rPr>
              <a:t> </a:t>
            </a:r>
            <a:r>
              <a:rPr kumimoji="0" lang="hi-IN" altLang="hi-IN" sz="900" b="0" i="1" u="none" strike="noStrike" cap="none" normalizeH="0" baseline="0" dirty="0" err="1">
                <a:ln>
                  <a:noFill/>
                </a:ln>
                <a:solidFill>
                  <a:srgbClr val="999988"/>
                </a:solidFill>
                <a:effectLst/>
                <a:latin typeface="Courier New" panose="02070309020205020404" pitchFamily="49" charset="0"/>
                <a:cs typeface="Courier New" panose="02070309020205020404" pitchFamily="49" charset="0"/>
              </a:rPr>
              <a:t>lexicon</a:t>
            </a:r>
            <a:endPar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tagger</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990000"/>
                </a:solidFill>
                <a:effectLst/>
                <a:latin typeface="Courier New" panose="02070309020205020404" pitchFamily="49" charset="0"/>
                <a:cs typeface="Courier New" panose="02070309020205020404" pitchFamily="49" charset="0"/>
              </a:rPr>
              <a:t>extendLexicon</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Obama</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1"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'NNP'</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tagger</a:t>
            </a:r>
            <a:r>
              <a:rPr kumimoji="0" lang="hi-IN" altLang="hi-IN"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990000"/>
                </a:solidFill>
                <a:effectLst/>
                <a:latin typeface="Courier New" panose="02070309020205020404" pitchFamily="49" charset="0"/>
                <a:cs typeface="Courier New" panose="02070309020205020404" pitchFamily="49" charset="0"/>
              </a:rPr>
              <a:t>tag</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Mr</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err="1">
                <a:ln>
                  <a:noFill/>
                </a:ln>
                <a:solidFill>
                  <a:srgbClr val="DD1144"/>
                </a:solidFill>
                <a:effectLst/>
                <a:latin typeface="Courier New" panose="02070309020205020404" pitchFamily="49" charset="0"/>
                <a:cs typeface="Courier New" panose="02070309020205020404" pitchFamily="49" charset="0"/>
              </a:rPr>
              <a:t>Obama</a:t>
            </a:r>
            <a:r>
              <a:rPr kumimoji="0" lang="hi-IN" altLang="hi-IN" sz="900" b="0" i="0" u="none" strike="noStrike" cap="none" normalizeH="0" baseline="0" dirty="0">
                <a:ln>
                  <a:noFill/>
                </a:ln>
                <a:solidFill>
                  <a:srgbClr val="DD1144"/>
                </a:solidFill>
                <a:effectLst/>
                <a:latin typeface="Courier New" panose="02070309020205020404" pitchFamily="49" charset="0"/>
                <a:cs typeface="Courier New" panose="02070309020205020404" pitchFamily="49" charset="0"/>
              </a:rPr>
              <a:t>'</a:t>
            </a:r>
            <a:r>
              <a:rPr kumimoji="0" lang="hi-IN" altLang="hi-IN"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900" b="0" i="1" u="none" strike="noStrike" cap="none" normalizeH="0" baseline="0" dirty="0">
                <a:ln>
                  <a:noFill/>
                </a:ln>
                <a:solidFill>
                  <a:srgbClr val="999988"/>
                </a:solidFill>
                <a:effectLst/>
                <a:latin typeface="Courier New" panose="02070309020205020404" pitchFamily="49" charset="0"/>
                <a:cs typeface="Courier New" panose="02070309020205020404" pitchFamily="49" charset="0"/>
              </a:rPr>
              <a:t>// --&gt; [[ '</a:t>
            </a:r>
            <a:r>
              <a:rPr kumimoji="0" lang="hi-IN" altLang="hi-IN" sz="900" b="0" i="1" u="none" strike="noStrike" cap="none" normalizeH="0" baseline="0" dirty="0" err="1">
                <a:ln>
                  <a:noFill/>
                </a:ln>
                <a:solidFill>
                  <a:srgbClr val="999988"/>
                </a:solidFill>
                <a:effectLst/>
                <a:latin typeface="Courier New" panose="02070309020205020404" pitchFamily="49" charset="0"/>
                <a:cs typeface="Courier New" panose="02070309020205020404" pitchFamily="49" charset="0"/>
              </a:rPr>
              <a:t>Mr</a:t>
            </a:r>
            <a:r>
              <a:rPr kumimoji="0" lang="hi-IN" altLang="hi-IN" sz="900" b="0" i="1" u="none" strike="noStrike" cap="none" normalizeH="0" baseline="0" dirty="0">
                <a:ln>
                  <a:noFill/>
                </a:ln>
                <a:solidFill>
                  <a:srgbClr val="999988"/>
                </a:solidFill>
                <a:effectLst/>
                <a:latin typeface="Courier New" panose="02070309020205020404" pitchFamily="49" charset="0"/>
                <a:cs typeface="Courier New" panose="02070309020205020404" pitchFamily="49" charset="0"/>
              </a:rPr>
              <a:t>', 'NNP' ], [ '</a:t>
            </a:r>
            <a:r>
              <a:rPr kumimoji="0" lang="hi-IN" altLang="hi-IN" sz="900" b="0" i="1" u="none" strike="noStrike" cap="none" normalizeH="0" baseline="0" dirty="0" err="1">
                <a:ln>
                  <a:noFill/>
                </a:ln>
                <a:solidFill>
                  <a:srgbClr val="999988"/>
                </a:solidFill>
                <a:effectLst/>
                <a:latin typeface="Courier New" panose="02070309020205020404" pitchFamily="49" charset="0"/>
                <a:cs typeface="Courier New" panose="02070309020205020404" pitchFamily="49" charset="0"/>
              </a:rPr>
              <a:t>Obama</a:t>
            </a:r>
            <a:r>
              <a:rPr kumimoji="0" lang="hi-IN" altLang="hi-IN" sz="900" b="0" i="1" u="none" strike="noStrike" cap="none" normalizeH="0" baseline="0" dirty="0">
                <a:ln>
                  <a:noFill/>
                </a:ln>
                <a:solidFill>
                  <a:srgbClr val="999988"/>
                </a:solidFill>
                <a:effectLst/>
                <a:latin typeface="Courier New" panose="02070309020205020404" pitchFamily="49" charset="0"/>
                <a:cs typeface="Courier New" panose="02070309020205020404" pitchFamily="49" charset="0"/>
              </a:rPr>
              <a:t>', 'NNP' ]]</a:t>
            </a:r>
            <a:endParaRPr kumimoji="0" lang="hi-IN" altLang="hi-IN" sz="16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37DD647F-38DF-4A25-E8BA-0819055F6811}"/>
              </a:ext>
            </a:extLst>
          </p:cNvPr>
          <p:cNvPicPr>
            <a:picLocks noChangeAspect="1"/>
          </p:cNvPicPr>
          <p:nvPr/>
        </p:nvPicPr>
        <p:blipFill>
          <a:blip r:embed="rId3"/>
          <a:stretch>
            <a:fillRect/>
          </a:stretch>
        </p:blipFill>
        <p:spPr>
          <a:xfrm>
            <a:off x="5291617" y="2900854"/>
            <a:ext cx="3371535" cy="2108073"/>
          </a:xfrm>
          <a:prstGeom prst="rect">
            <a:avLst/>
          </a:prstGeom>
        </p:spPr>
      </p:pic>
    </p:spTree>
    <p:extLst>
      <p:ext uri="{BB962C8B-B14F-4D97-AF65-F5344CB8AC3E}">
        <p14:creationId xmlns:p14="http://schemas.microsoft.com/office/powerpoint/2010/main" val="2564706498"/>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2"/>
        <p:cNvGrpSpPr/>
        <p:nvPr/>
      </p:nvGrpSpPr>
      <p:grpSpPr>
        <a:xfrm>
          <a:off x="0" y="0"/>
          <a:ext cx="0" cy="0"/>
          <a:chOff x="0" y="0"/>
          <a:chExt cx="0" cy="0"/>
        </a:xfrm>
      </p:grpSpPr>
      <p:sp>
        <p:nvSpPr>
          <p:cNvPr id="873" name="Google Shape;873;p44"/>
          <p:cNvSpPr txBox="1">
            <a:spLocks noGrp="1"/>
          </p:cNvSpPr>
          <p:nvPr>
            <p:ph type="title"/>
          </p:nvPr>
        </p:nvSpPr>
        <p:spPr>
          <a:xfrm>
            <a:off x="3865478" y="1289100"/>
            <a:ext cx="45810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Preview</a:t>
            </a:r>
            <a:endParaRPr/>
          </a:p>
        </p:txBody>
      </p:sp>
      <p:sp>
        <p:nvSpPr>
          <p:cNvPr id="874" name="Google Shape;874;p44"/>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4"/>
          <p:cNvGrpSpPr/>
          <p:nvPr/>
        </p:nvGrpSpPr>
        <p:grpSpPr>
          <a:xfrm>
            <a:off x="-13673" y="4130835"/>
            <a:ext cx="419288" cy="996540"/>
            <a:chOff x="-13673" y="4130835"/>
            <a:chExt cx="419288" cy="996540"/>
          </a:xfrm>
        </p:grpSpPr>
        <p:sp>
          <p:nvSpPr>
            <p:cNvPr id="878" name="Google Shape;878;p44"/>
            <p:cNvSpPr/>
            <p:nvPr/>
          </p:nvSpPr>
          <p:spPr>
            <a:xfrm>
              <a:off x="201528" y="4130835"/>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rot="10800000">
              <a:off x="-13673" y="4333468"/>
              <a:ext cx="419288" cy="793907"/>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rgbClr val="F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4"/>
          <p:cNvGrpSpPr/>
          <p:nvPr/>
        </p:nvGrpSpPr>
        <p:grpSpPr>
          <a:xfrm>
            <a:off x="6192899" y="-6901"/>
            <a:ext cx="2137143" cy="932774"/>
            <a:chOff x="6192899" y="-6901"/>
            <a:chExt cx="2137143" cy="932774"/>
          </a:xfrm>
        </p:grpSpPr>
        <p:sp>
          <p:nvSpPr>
            <p:cNvPr id="881" name="Google Shape;881;p44"/>
            <p:cNvSpPr/>
            <p:nvPr/>
          </p:nvSpPr>
          <p:spPr>
            <a:xfrm>
              <a:off x="8205131" y="35264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6192899" y="-6901"/>
              <a:ext cx="2137143" cy="932770"/>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6783586" y="779491"/>
              <a:ext cx="163588"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44"/>
          <p:cNvGrpSpPr/>
          <p:nvPr/>
        </p:nvGrpSpPr>
        <p:grpSpPr>
          <a:xfrm>
            <a:off x="-10405" y="-6911"/>
            <a:ext cx="1565937" cy="1208838"/>
            <a:chOff x="-10405" y="-6911"/>
            <a:chExt cx="1565937" cy="1208838"/>
          </a:xfrm>
        </p:grpSpPr>
        <p:sp>
          <p:nvSpPr>
            <p:cNvPr id="885" name="Google Shape;885;p44"/>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1460434" y="494996"/>
              <a:ext cx="95097" cy="91873"/>
            </a:xfrm>
            <a:custGeom>
              <a:avLst/>
              <a:gdLst/>
              <a:ahLst/>
              <a:cxnLst/>
              <a:rect l="l" t="t" r="r" b="b"/>
              <a:pathLst>
                <a:path w="2963" h="2867" extrusionOk="0">
                  <a:moveTo>
                    <a:pt x="1254" y="0"/>
                  </a:moveTo>
                  <a:cubicBezTo>
                    <a:pt x="1047" y="0"/>
                    <a:pt x="845" y="50"/>
                    <a:pt x="663" y="166"/>
                  </a:cubicBezTo>
                  <a:cubicBezTo>
                    <a:pt x="436" y="311"/>
                    <a:pt x="291" y="559"/>
                    <a:pt x="208" y="808"/>
                  </a:cubicBezTo>
                  <a:cubicBezTo>
                    <a:pt x="1" y="1553"/>
                    <a:pt x="332" y="2651"/>
                    <a:pt x="1181" y="2838"/>
                  </a:cubicBezTo>
                  <a:cubicBezTo>
                    <a:pt x="1254" y="2858"/>
                    <a:pt x="1329" y="2867"/>
                    <a:pt x="1405" y="2867"/>
                  </a:cubicBezTo>
                  <a:cubicBezTo>
                    <a:pt x="1566" y="2867"/>
                    <a:pt x="1731" y="2825"/>
                    <a:pt x="1886" y="2755"/>
                  </a:cubicBezTo>
                  <a:cubicBezTo>
                    <a:pt x="1927" y="2734"/>
                    <a:pt x="1968" y="2713"/>
                    <a:pt x="2031" y="2672"/>
                  </a:cubicBezTo>
                  <a:cubicBezTo>
                    <a:pt x="2279" y="2527"/>
                    <a:pt x="2486" y="2299"/>
                    <a:pt x="2652" y="2071"/>
                  </a:cubicBezTo>
                  <a:cubicBezTo>
                    <a:pt x="2818" y="1864"/>
                    <a:pt x="2963" y="1615"/>
                    <a:pt x="2963" y="1367"/>
                  </a:cubicBezTo>
                  <a:cubicBezTo>
                    <a:pt x="2963" y="1160"/>
                    <a:pt x="2880" y="953"/>
                    <a:pt x="2756" y="808"/>
                  </a:cubicBezTo>
                  <a:cubicBezTo>
                    <a:pt x="2436" y="382"/>
                    <a:pt x="1826" y="0"/>
                    <a:pt x="1254" y="0"/>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4"/>
          <p:cNvGrpSpPr/>
          <p:nvPr/>
        </p:nvGrpSpPr>
        <p:grpSpPr>
          <a:xfrm>
            <a:off x="8274505" y="2671779"/>
            <a:ext cx="876144" cy="1723439"/>
            <a:chOff x="8274505" y="2671779"/>
            <a:chExt cx="876144" cy="1723439"/>
          </a:xfrm>
        </p:grpSpPr>
        <p:grpSp>
          <p:nvGrpSpPr>
            <p:cNvPr id="889" name="Google Shape;889;p44"/>
            <p:cNvGrpSpPr/>
            <p:nvPr/>
          </p:nvGrpSpPr>
          <p:grpSpPr>
            <a:xfrm rot="5400000">
              <a:off x="7983051" y="2963234"/>
              <a:ext cx="1459053" cy="876144"/>
              <a:chOff x="2960200" y="1284875"/>
              <a:chExt cx="3360325" cy="2018300"/>
            </a:xfrm>
          </p:grpSpPr>
          <p:sp>
            <p:nvSpPr>
              <p:cNvPr id="890" name="Google Shape;890;p44"/>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rgbClr val="FFE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 name="Google Shape;894;p44"/>
            <p:cNvSpPr/>
            <p:nvPr/>
          </p:nvSpPr>
          <p:spPr>
            <a:xfrm>
              <a:off x="8536111" y="4303730"/>
              <a:ext cx="95739"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rgbClr val="C7E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4"/>
          <p:cNvGrpSpPr/>
          <p:nvPr/>
        </p:nvGrpSpPr>
        <p:grpSpPr>
          <a:xfrm>
            <a:off x="3045208" y="-6822"/>
            <a:ext cx="1980959" cy="1231412"/>
            <a:chOff x="3045330" y="-6829"/>
            <a:chExt cx="2308272" cy="1614331"/>
          </a:xfrm>
        </p:grpSpPr>
        <p:sp>
          <p:nvSpPr>
            <p:cNvPr id="896" name="Google Shape;896;p44"/>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897" name="Google Shape;897;p44"/>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sp>
          <p:nvSpPr>
            <p:cNvPr id="898" name="Google Shape;898;p44"/>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DE6"/>
                </a:solidFill>
              </a:endParaRPr>
            </a:p>
          </p:txBody>
        </p:sp>
      </p:grpSp>
      <p:grpSp>
        <p:nvGrpSpPr>
          <p:cNvPr id="899" name="Google Shape;899;p44"/>
          <p:cNvGrpSpPr/>
          <p:nvPr/>
        </p:nvGrpSpPr>
        <p:grpSpPr>
          <a:xfrm>
            <a:off x="5568752" y="3990179"/>
            <a:ext cx="1457545" cy="1015821"/>
            <a:chOff x="5067485" y="3184487"/>
            <a:chExt cx="2457088" cy="2018722"/>
          </a:xfrm>
        </p:grpSpPr>
        <p:sp>
          <p:nvSpPr>
            <p:cNvPr id="900" name="Google Shape;900;p44"/>
            <p:cNvSpPr/>
            <p:nvPr/>
          </p:nvSpPr>
          <p:spPr>
            <a:xfrm rot="-6300039">
              <a:off x="5519061" y="3631610"/>
              <a:ext cx="1680248" cy="983233"/>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rot="-4371051">
              <a:off x="6547822" y="4300599"/>
              <a:ext cx="1053641" cy="616595"/>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rot="-8999893">
              <a:off x="5151048" y="4364468"/>
              <a:ext cx="1053676" cy="616612"/>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rgbClr val="E0E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theme/theme1.xml><?xml version="1.0" encoding="utf-8"?>
<a:theme xmlns:a="http://schemas.openxmlformats.org/drawingml/2006/main" name="Abstract Focus by Slidesgo">
  <a:themeElements>
    <a:clrScheme name="Simple Light">
      <a:dk1>
        <a:srgbClr val="595959"/>
      </a:dk1>
      <a:lt1>
        <a:srgbClr val="FFFFFF"/>
      </a:lt1>
      <a:dk2>
        <a:srgbClr val="595959"/>
      </a:dk2>
      <a:lt2>
        <a:srgbClr val="FFF6F2"/>
      </a:lt2>
      <a:accent1>
        <a:srgbClr val="C7E0CE"/>
      </a:accent1>
      <a:accent2>
        <a:srgbClr val="E0EEE4"/>
      </a:accent2>
      <a:accent3>
        <a:srgbClr val="DF665D"/>
      </a:accent3>
      <a:accent4>
        <a:srgbClr val="FFBDAD"/>
      </a:accent4>
      <a:accent5>
        <a:srgbClr val="F29891"/>
      </a:accent5>
      <a:accent6>
        <a:srgbClr val="FDDACB"/>
      </a:accent6>
      <a:hlink>
        <a:srgbClr val="DF66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otalTime>42</TotalTime>
  <Words>870</Words>
  <Application>Microsoft Office PowerPoint</Application>
  <PresentationFormat>On-screen Show (16:9)</PresentationFormat>
  <Paragraphs>114</Paragraphs>
  <Slides>19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-apple-system</vt:lpstr>
      <vt:lpstr>Arial</vt:lpstr>
      <vt:lpstr>Caveat</vt:lpstr>
      <vt:lpstr>Courgette</vt:lpstr>
      <vt:lpstr>Courier New</vt:lpstr>
      <vt:lpstr>Nunito</vt:lpstr>
      <vt:lpstr>Nunito Light</vt:lpstr>
      <vt:lpstr>Nunito SemiBold</vt:lpstr>
      <vt:lpstr>Söhne</vt:lpstr>
      <vt:lpstr>Source Sans Pro</vt:lpstr>
      <vt:lpstr>Abstract Focus by Slidesgo</vt:lpstr>
      <vt:lpstr>CookItUp</vt:lpstr>
      <vt:lpstr>Table of Contents</vt:lpstr>
      <vt:lpstr>About Project</vt:lpstr>
      <vt:lpstr>PowerPoint Presentation</vt:lpstr>
      <vt:lpstr>Architecture</vt:lpstr>
      <vt:lpstr>PowerPoint Presentation</vt:lpstr>
      <vt:lpstr>Memorization</vt:lpstr>
      <vt:lpstr>Extracting Noun from user input : POS- JS</vt:lpstr>
      <vt:lpstr>Preview</vt:lpstr>
      <vt:lpstr>Home Page</vt:lpstr>
      <vt:lpstr>Camera Screen</vt:lpstr>
      <vt:lpstr>Fresh History Page</vt:lpstr>
      <vt:lpstr>History</vt:lpstr>
      <vt:lpstr>Response Screen</vt:lpstr>
      <vt:lpstr>Successful Response Screen</vt:lpstr>
      <vt:lpstr>Highlighting Features</vt:lpstr>
      <vt:lpstr>Workflow for input-type == Image</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CookItUp</dc:title>
  <dc:creator>Dhasal, Hritika Sanjay</dc:creator>
  <cp:lastModifiedBy>Dhasal, Hritika Sanjay</cp:lastModifiedBy>
  <cp:revision>2</cp:revision>
  <dcterms:modified xsi:type="dcterms:W3CDTF">2023-12-09T12:21:53Z</dcterms:modified>
</cp:coreProperties>
</file>